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5"/>
  </p:sldMasterIdLst>
  <p:notesMasterIdLst>
    <p:notesMasterId r:id="rId18"/>
  </p:notesMasterIdLst>
  <p:sldIdLst>
    <p:sldId id="287" r:id="rId6"/>
    <p:sldId id="2147474762" r:id="rId7"/>
    <p:sldId id="2147474766" r:id="rId8"/>
    <p:sldId id="2147474767" r:id="rId9"/>
    <p:sldId id="273" r:id="rId10"/>
    <p:sldId id="2147474761" r:id="rId11"/>
    <p:sldId id="2147474763" r:id="rId12"/>
    <p:sldId id="2147474764" r:id="rId13"/>
    <p:sldId id="2147474765" r:id="rId14"/>
    <p:sldId id="2147474768" r:id="rId15"/>
    <p:sldId id="28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iv Daboosh" initials="ND" lastIdx="8" clrIdx="0">
    <p:extLst>
      <p:ext uri="{19B8F6BF-5375-455C-9EA6-DF929625EA0E}">
        <p15:presenceInfo xmlns:p15="http://schemas.microsoft.com/office/powerpoint/2012/main" userId="S-1-5-21-2676001572-3131771074-2776907194-14387" providerId="AD"/>
      </p:ext>
    </p:extLst>
  </p:cmAuthor>
  <p:cmAuthor id="2" name="Tatsiana Hmyrak" initials="TH" lastIdx="1" clrIdx="1">
    <p:extLst>
      <p:ext uri="{19B8F6BF-5375-455C-9EA6-DF929625EA0E}">
        <p15:presenceInfo xmlns:p15="http://schemas.microsoft.com/office/powerpoint/2012/main" userId="S-1-5-21-6361574-293082422-13007618-13671" providerId="AD"/>
      </p:ext>
    </p:extLst>
  </p:cmAuthor>
  <p:cmAuthor id="3" name="Stanislau Shandrokha" initials="SS" lastIdx="20" clrIdx="2">
    <p:extLst>
      <p:ext uri="{19B8F6BF-5375-455C-9EA6-DF929625EA0E}">
        <p15:presenceInfo xmlns:p15="http://schemas.microsoft.com/office/powerpoint/2012/main" userId="S-1-5-21-6361574-293082422-13007618-49653" providerId="AD"/>
      </p:ext>
    </p:extLst>
  </p:cmAuthor>
  <p:cmAuthor id="4" name="Dmitry Tovpeko" initials="DT" lastIdx="7" clrIdx="3">
    <p:extLst>
      <p:ext uri="{19B8F6BF-5375-455C-9EA6-DF929625EA0E}">
        <p15:presenceInfo xmlns:p15="http://schemas.microsoft.com/office/powerpoint/2012/main" userId="S::Dmitry_Tovpeko@epam.com::05a8d538-4fd6-4d55-9af2-f14ade700a5c" providerId="AD"/>
      </p:ext>
    </p:extLst>
  </p:cmAuthor>
  <p:cmAuthor id="5" name="Zsofia Gyulavari" initials="ZG" lastIdx="17" clrIdx="4">
    <p:extLst>
      <p:ext uri="{19B8F6BF-5375-455C-9EA6-DF929625EA0E}">
        <p15:presenceInfo xmlns:p15="http://schemas.microsoft.com/office/powerpoint/2012/main" userId="S::Zsofia_Gyulavari@epam.com::eff6ee93-9c56-4351-a42a-a51a87b367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C9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6889F-3FB1-4B42-A794-508A18BB07F0}" v="15" dt="2023-08-22T12:32:58.0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2171" autoAdjust="0"/>
  </p:normalViewPr>
  <p:slideViewPr>
    <p:cSldViewPr snapToGrid="0">
      <p:cViewPr varScale="1">
        <p:scale>
          <a:sx n="104" d="100"/>
          <a:sy n="104" d="100"/>
        </p:scale>
        <p:origin x="85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ina Vilava" userId="2da16f30-436a-4d99-a599-a4b0cba3622b" providerId="ADAL" clId="{8956889F-3FB1-4B42-A794-508A18BB07F0}"/>
    <pc:docChg chg="modSld">
      <pc:chgData name="Palina Vilava" userId="2da16f30-436a-4d99-a599-a4b0cba3622b" providerId="ADAL" clId="{8956889F-3FB1-4B42-A794-508A18BB07F0}" dt="2023-08-22T12:32:58.005" v="52" actId="408"/>
      <pc:docMkLst>
        <pc:docMk/>
      </pc:docMkLst>
      <pc:sldChg chg="addSp delSp modSp mod">
        <pc:chgData name="Palina Vilava" userId="2da16f30-436a-4d99-a599-a4b0cba3622b" providerId="ADAL" clId="{8956889F-3FB1-4B42-A794-508A18BB07F0}" dt="2023-08-22T12:32:58.005" v="52" actId="408"/>
        <pc:sldMkLst>
          <pc:docMk/>
          <pc:sldMk cId="120318742" sldId="293"/>
        </pc:sldMkLst>
        <pc:picChg chg="del">
          <ac:chgData name="Palina Vilava" userId="2da16f30-436a-4d99-a599-a4b0cba3622b" providerId="ADAL" clId="{8956889F-3FB1-4B42-A794-508A18BB07F0}" dt="2023-08-22T12:32:40.960" v="38" actId="478"/>
          <ac:picMkLst>
            <pc:docMk/>
            <pc:sldMk cId="120318742" sldId="293"/>
            <ac:picMk id="3" creationId="{A3E9DE6E-8F97-98BD-7C22-1E17757DE821}"/>
          </ac:picMkLst>
        </pc:picChg>
        <pc:picChg chg="add mod">
          <ac:chgData name="Palina Vilava" userId="2da16f30-436a-4d99-a599-a4b0cba3622b" providerId="ADAL" clId="{8956889F-3FB1-4B42-A794-508A18BB07F0}" dt="2023-08-22T12:32:58.005" v="52" actId="408"/>
          <ac:picMkLst>
            <pc:docMk/>
            <pc:sldMk cId="120318742" sldId="293"/>
            <ac:picMk id="17" creationId="{298E1335-9636-579C-23B1-7C6E9FE56C37}"/>
          </ac:picMkLst>
        </pc:picChg>
        <pc:picChg chg="add mod">
          <ac:chgData name="Palina Vilava" userId="2da16f30-436a-4d99-a599-a4b0cba3622b" providerId="ADAL" clId="{8956889F-3FB1-4B42-A794-508A18BB07F0}" dt="2023-08-22T12:32:58.005" v="52" actId="408"/>
          <ac:picMkLst>
            <pc:docMk/>
            <pc:sldMk cId="120318742" sldId="293"/>
            <ac:picMk id="18" creationId="{36D12C3E-6964-5467-EAAF-CDAAC8A07BBF}"/>
          </ac:picMkLst>
        </pc:picChg>
        <pc:picChg chg="add mod">
          <ac:chgData name="Palina Vilava" userId="2da16f30-436a-4d99-a599-a4b0cba3622b" providerId="ADAL" clId="{8956889F-3FB1-4B42-A794-508A18BB07F0}" dt="2023-08-22T12:32:58.005" v="52" actId="408"/>
          <ac:picMkLst>
            <pc:docMk/>
            <pc:sldMk cId="120318742" sldId="293"/>
            <ac:picMk id="20" creationId="{F995DBBA-64F1-2DCD-B395-9D1E4FFB97BD}"/>
          </ac:picMkLst>
        </pc:picChg>
        <pc:picChg chg="add mod">
          <ac:chgData name="Palina Vilava" userId="2da16f30-436a-4d99-a599-a4b0cba3622b" providerId="ADAL" clId="{8956889F-3FB1-4B42-A794-508A18BB07F0}" dt="2023-08-22T12:32:58.005" v="52" actId="408"/>
          <ac:picMkLst>
            <pc:docMk/>
            <pc:sldMk cId="120318742" sldId="293"/>
            <ac:picMk id="22" creationId="{76AE4638-4C87-3AED-149B-5A5A089A5FE1}"/>
          </ac:picMkLst>
        </pc:picChg>
        <pc:picChg chg="add mod">
          <ac:chgData name="Palina Vilava" userId="2da16f30-436a-4d99-a599-a4b0cba3622b" providerId="ADAL" clId="{8956889F-3FB1-4B42-A794-508A18BB07F0}" dt="2023-08-22T12:32:58.005" v="52" actId="408"/>
          <ac:picMkLst>
            <pc:docMk/>
            <pc:sldMk cId="120318742" sldId="293"/>
            <ac:picMk id="23" creationId="{FC6641E2-E329-DEE4-0347-AB233A9E3699}"/>
          </ac:picMkLst>
        </pc:picChg>
        <pc:picChg chg="add mod">
          <ac:chgData name="Palina Vilava" userId="2da16f30-436a-4d99-a599-a4b0cba3622b" providerId="ADAL" clId="{8956889F-3FB1-4B42-A794-508A18BB07F0}" dt="2023-08-22T12:32:58.005" v="52" actId="408"/>
          <ac:picMkLst>
            <pc:docMk/>
            <pc:sldMk cId="120318742" sldId="293"/>
            <ac:picMk id="24" creationId="{01E02009-7751-3A27-19A1-76D63F30B27C}"/>
          </ac:picMkLst>
        </pc:picChg>
        <pc:picChg chg="del">
          <ac:chgData name="Palina Vilava" userId="2da16f30-436a-4d99-a599-a4b0cba3622b" providerId="ADAL" clId="{8956889F-3FB1-4B42-A794-508A18BB07F0}" dt="2023-08-22T12:32:40.960" v="38" actId="478"/>
          <ac:picMkLst>
            <pc:docMk/>
            <pc:sldMk cId="120318742" sldId="293"/>
            <ac:picMk id="26" creationId="{FF5AD6D6-3EFD-E370-6AA3-AE2E81812116}"/>
          </ac:picMkLst>
        </pc:picChg>
        <pc:picChg chg="del">
          <ac:chgData name="Palina Vilava" userId="2da16f30-436a-4d99-a599-a4b0cba3622b" providerId="ADAL" clId="{8956889F-3FB1-4B42-A794-508A18BB07F0}" dt="2023-08-22T12:32:40.960" v="38" actId="478"/>
          <ac:picMkLst>
            <pc:docMk/>
            <pc:sldMk cId="120318742" sldId="293"/>
            <ac:picMk id="27" creationId="{1FB84671-F3A1-BBB0-6F63-4D5E8FFF4C57}"/>
          </ac:picMkLst>
        </pc:picChg>
        <pc:picChg chg="del">
          <ac:chgData name="Palina Vilava" userId="2da16f30-436a-4d99-a599-a4b0cba3622b" providerId="ADAL" clId="{8956889F-3FB1-4B42-A794-508A18BB07F0}" dt="2023-08-22T12:32:40.960" v="38" actId="478"/>
          <ac:picMkLst>
            <pc:docMk/>
            <pc:sldMk cId="120318742" sldId="293"/>
            <ac:picMk id="28" creationId="{619264B0-6241-FA08-99F4-75E6C0298958}"/>
          </ac:picMkLst>
        </pc:picChg>
        <pc:picChg chg="del">
          <ac:chgData name="Palina Vilava" userId="2da16f30-436a-4d99-a599-a4b0cba3622b" providerId="ADAL" clId="{8956889F-3FB1-4B42-A794-508A18BB07F0}" dt="2023-08-22T12:32:40.960" v="38" actId="478"/>
          <ac:picMkLst>
            <pc:docMk/>
            <pc:sldMk cId="120318742" sldId="293"/>
            <ac:picMk id="29" creationId="{AE805E00-28FD-8E1F-5B84-BAB8C1D0F163}"/>
          </ac:picMkLst>
        </pc:picChg>
        <pc:picChg chg="del">
          <ac:chgData name="Palina Vilava" userId="2da16f30-436a-4d99-a599-a4b0cba3622b" providerId="ADAL" clId="{8956889F-3FB1-4B42-A794-508A18BB07F0}" dt="2023-08-22T12:32:40.960" v="38" actId="478"/>
          <ac:picMkLst>
            <pc:docMk/>
            <pc:sldMk cId="120318742" sldId="293"/>
            <ac:picMk id="30" creationId="{EC127735-475A-E244-691A-3F70CE0A9892}"/>
          </ac:picMkLst>
        </pc:picChg>
        <pc:picChg chg="del">
          <ac:chgData name="Palina Vilava" userId="2da16f30-436a-4d99-a599-a4b0cba3622b" providerId="ADAL" clId="{8956889F-3FB1-4B42-A794-508A18BB07F0}" dt="2023-08-22T12:32:40.960" v="38" actId="478"/>
          <ac:picMkLst>
            <pc:docMk/>
            <pc:sldMk cId="120318742" sldId="293"/>
            <ac:picMk id="31" creationId="{896E6066-46D0-39F3-F526-C52AE4D04A5A}"/>
          </ac:picMkLst>
        </pc:picChg>
        <pc:picChg chg="del">
          <ac:chgData name="Palina Vilava" userId="2da16f30-436a-4d99-a599-a4b0cba3622b" providerId="ADAL" clId="{8956889F-3FB1-4B42-A794-508A18BB07F0}" dt="2023-08-22T12:32:40.960" v="38" actId="478"/>
          <ac:picMkLst>
            <pc:docMk/>
            <pc:sldMk cId="120318742" sldId="293"/>
            <ac:picMk id="32" creationId="{A1C2BDE7-502A-0458-7C09-40B8772A801A}"/>
          </ac:picMkLst>
        </pc:picChg>
        <pc:picChg chg="del">
          <ac:chgData name="Palina Vilava" userId="2da16f30-436a-4d99-a599-a4b0cba3622b" providerId="ADAL" clId="{8956889F-3FB1-4B42-A794-508A18BB07F0}" dt="2023-08-22T12:32:40.960" v="38" actId="478"/>
          <ac:picMkLst>
            <pc:docMk/>
            <pc:sldMk cId="120318742" sldId="293"/>
            <ac:picMk id="33" creationId="{CF9F4A80-CADA-9B88-55B3-2B8DAA03B9CB}"/>
          </ac:picMkLst>
        </pc:picChg>
        <pc:picChg chg="del">
          <ac:chgData name="Palina Vilava" userId="2da16f30-436a-4d99-a599-a4b0cba3622b" providerId="ADAL" clId="{8956889F-3FB1-4B42-A794-508A18BB07F0}" dt="2023-08-22T12:32:40.960" v="38" actId="478"/>
          <ac:picMkLst>
            <pc:docMk/>
            <pc:sldMk cId="120318742" sldId="293"/>
            <ac:picMk id="34" creationId="{5D7E8D93-ECB6-C9CF-990E-2F23101E337A}"/>
          </ac:picMkLst>
        </pc:picChg>
        <pc:picChg chg="del">
          <ac:chgData name="Palina Vilava" userId="2da16f30-436a-4d99-a599-a4b0cba3622b" providerId="ADAL" clId="{8956889F-3FB1-4B42-A794-508A18BB07F0}" dt="2023-08-22T12:32:40.960" v="38" actId="478"/>
          <ac:picMkLst>
            <pc:docMk/>
            <pc:sldMk cId="120318742" sldId="293"/>
            <ac:picMk id="35" creationId="{E36BA98D-9DEE-6E48-2FEA-F166031B2D7D}"/>
          </ac:picMkLst>
        </pc:picChg>
        <pc:picChg chg="del">
          <ac:chgData name="Palina Vilava" userId="2da16f30-436a-4d99-a599-a4b0cba3622b" providerId="ADAL" clId="{8956889F-3FB1-4B42-A794-508A18BB07F0}" dt="2023-08-22T12:32:40.960" v="38" actId="478"/>
          <ac:picMkLst>
            <pc:docMk/>
            <pc:sldMk cId="120318742" sldId="293"/>
            <ac:picMk id="36" creationId="{E50200C5-CD1A-42B4-00B3-A8931A89DF67}"/>
          </ac:picMkLst>
        </pc:picChg>
        <pc:picChg chg="del">
          <ac:chgData name="Palina Vilava" userId="2da16f30-436a-4d99-a599-a4b0cba3622b" providerId="ADAL" clId="{8956889F-3FB1-4B42-A794-508A18BB07F0}" dt="2023-08-22T12:32:40.960" v="38" actId="478"/>
          <ac:picMkLst>
            <pc:docMk/>
            <pc:sldMk cId="120318742" sldId="293"/>
            <ac:picMk id="37" creationId="{4607E7B7-AE14-3CAE-A0BD-5B5E238F90D2}"/>
          </ac:picMkLst>
        </pc:picChg>
        <pc:picChg chg="del">
          <ac:chgData name="Palina Vilava" userId="2da16f30-436a-4d99-a599-a4b0cba3622b" providerId="ADAL" clId="{8956889F-3FB1-4B42-A794-508A18BB07F0}" dt="2023-08-22T12:32:40.960" v="38" actId="478"/>
          <ac:picMkLst>
            <pc:docMk/>
            <pc:sldMk cId="120318742" sldId="293"/>
            <ac:picMk id="38" creationId="{51F6A510-33E9-BE56-7DEB-8DBB4926876C}"/>
          </ac:picMkLst>
        </pc:picChg>
        <pc:picChg chg="del">
          <ac:chgData name="Palina Vilava" userId="2da16f30-436a-4d99-a599-a4b0cba3622b" providerId="ADAL" clId="{8956889F-3FB1-4B42-A794-508A18BB07F0}" dt="2023-08-22T12:32:40.960" v="38" actId="478"/>
          <ac:picMkLst>
            <pc:docMk/>
            <pc:sldMk cId="120318742" sldId="293"/>
            <ac:picMk id="39" creationId="{2286EB2F-267D-3F5D-8C9C-FD01D31CD26F}"/>
          </ac:picMkLst>
        </pc:picChg>
        <pc:picChg chg="del">
          <ac:chgData name="Palina Vilava" userId="2da16f30-436a-4d99-a599-a4b0cba3622b" providerId="ADAL" clId="{8956889F-3FB1-4B42-A794-508A18BB07F0}" dt="2023-08-22T12:32:40.960" v="38" actId="478"/>
          <ac:picMkLst>
            <pc:docMk/>
            <pc:sldMk cId="120318742" sldId="293"/>
            <ac:picMk id="40" creationId="{AC641ACC-EEFB-DAC6-FE46-4F4EFFA25C58}"/>
          </ac:picMkLst>
        </pc:picChg>
        <pc:picChg chg="del">
          <ac:chgData name="Palina Vilava" userId="2da16f30-436a-4d99-a599-a4b0cba3622b" providerId="ADAL" clId="{8956889F-3FB1-4B42-A794-508A18BB07F0}" dt="2023-08-22T12:32:40.960" v="38" actId="478"/>
          <ac:picMkLst>
            <pc:docMk/>
            <pc:sldMk cId="120318742" sldId="293"/>
            <ac:picMk id="41" creationId="{3049C68E-C2FA-864D-A3DA-91764B786BB7}"/>
          </ac:picMkLst>
        </pc:picChg>
        <pc:picChg chg="del">
          <ac:chgData name="Palina Vilava" userId="2da16f30-436a-4d99-a599-a4b0cba3622b" providerId="ADAL" clId="{8956889F-3FB1-4B42-A794-508A18BB07F0}" dt="2023-08-22T12:32:40.960" v="38" actId="478"/>
          <ac:picMkLst>
            <pc:docMk/>
            <pc:sldMk cId="120318742" sldId="293"/>
            <ac:picMk id="42" creationId="{76EC7336-0A4A-4F58-8A11-F3A5520AFB4F}"/>
          </ac:picMkLst>
        </pc:picChg>
        <pc:picChg chg="del">
          <ac:chgData name="Palina Vilava" userId="2da16f30-436a-4d99-a599-a4b0cba3622b" providerId="ADAL" clId="{8956889F-3FB1-4B42-A794-508A18BB07F0}" dt="2023-08-22T12:32:40.960" v="38" actId="478"/>
          <ac:picMkLst>
            <pc:docMk/>
            <pc:sldMk cId="120318742" sldId="293"/>
            <ac:picMk id="43" creationId="{96A52209-D369-B6CA-83F0-3F08EB459BBA}"/>
          </ac:picMkLst>
        </pc:picChg>
        <pc:picChg chg="del">
          <ac:chgData name="Palina Vilava" userId="2da16f30-436a-4d99-a599-a4b0cba3622b" providerId="ADAL" clId="{8956889F-3FB1-4B42-A794-508A18BB07F0}" dt="2023-08-22T12:32:40.960" v="38" actId="478"/>
          <ac:picMkLst>
            <pc:docMk/>
            <pc:sldMk cId="120318742" sldId="293"/>
            <ac:picMk id="44" creationId="{88A8EB75-3004-A1A6-DA77-F903BE77E819}"/>
          </ac:picMkLst>
        </pc:picChg>
        <pc:picChg chg="del">
          <ac:chgData name="Palina Vilava" userId="2da16f30-436a-4d99-a599-a4b0cba3622b" providerId="ADAL" clId="{8956889F-3FB1-4B42-A794-508A18BB07F0}" dt="2023-08-22T12:32:40.960" v="38" actId="478"/>
          <ac:picMkLst>
            <pc:docMk/>
            <pc:sldMk cId="120318742" sldId="293"/>
            <ac:picMk id="45" creationId="{6EA25F96-9035-8F6B-A769-7ADE6E24678A}"/>
          </ac:picMkLst>
        </pc:picChg>
        <pc:picChg chg="del">
          <ac:chgData name="Palina Vilava" userId="2da16f30-436a-4d99-a599-a4b0cba3622b" providerId="ADAL" clId="{8956889F-3FB1-4B42-A794-508A18BB07F0}" dt="2023-08-22T12:32:43.883" v="39" actId="478"/>
          <ac:picMkLst>
            <pc:docMk/>
            <pc:sldMk cId="120318742" sldId="293"/>
            <ac:picMk id="46" creationId="{BF762A77-301B-B1D7-F8B3-02AA3B0B82F7}"/>
          </ac:picMkLst>
        </pc:picChg>
        <pc:picChg chg="del">
          <ac:chgData name="Palina Vilava" userId="2da16f30-436a-4d99-a599-a4b0cba3622b" providerId="ADAL" clId="{8956889F-3FB1-4B42-A794-508A18BB07F0}" dt="2023-08-22T12:32:40.960" v="38" actId="478"/>
          <ac:picMkLst>
            <pc:docMk/>
            <pc:sldMk cId="120318742" sldId="293"/>
            <ac:picMk id="47" creationId="{66D5AF67-FB1E-2216-FBEB-3D92EC001BD4}"/>
          </ac:picMkLst>
        </pc:picChg>
        <pc:picChg chg="del">
          <ac:chgData name="Palina Vilava" userId="2da16f30-436a-4d99-a599-a4b0cba3622b" providerId="ADAL" clId="{8956889F-3FB1-4B42-A794-508A18BB07F0}" dt="2023-08-22T12:32:40.960" v="38" actId="478"/>
          <ac:picMkLst>
            <pc:docMk/>
            <pc:sldMk cId="120318742" sldId="293"/>
            <ac:picMk id="48" creationId="{9C6941F5-EFC8-E610-861A-7B640129CC80}"/>
          </ac:picMkLst>
        </pc:picChg>
      </pc:sldChg>
      <pc:sldChg chg="addSp delSp modSp mod">
        <pc:chgData name="Palina Vilava" userId="2da16f30-436a-4d99-a599-a4b0cba3622b" providerId="ADAL" clId="{8956889F-3FB1-4B42-A794-508A18BB07F0}" dt="2023-08-22T12:32:27.682" v="35" actId="1035"/>
        <pc:sldMkLst>
          <pc:docMk/>
          <pc:sldMk cId="3266353539" sldId="2147470918"/>
        </pc:sldMkLst>
        <pc:picChg chg="del">
          <ac:chgData name="Palina Vilava" userId="2da16f30-436a-4d99-a599-a4b0cba3622b" providerId="ADAL" clId="{8956889F-3FB1-4B42-A794-508A18BB07F0}" dt="2023-08-22T12:29:56.773" v="0" actId="478"/>
          <ac:picMkLst>
            <pc:docMk/>
            <pc:sldMk cId="3266353539" sldId="2147470918"/>
            <ac:picMk id="3" creationId="{93372C58-3285-7FCE-773B-0F80D5CD04EA}"/>
          </ac:picMkLst>
        </pc:picChg>
        <pc:picChg chg="add mod">
          <ac:chgData name="Palina Vilava" userId="2da16f30-436a-4d99-a599-a4b0cba3622b" providerId="ADAL" clId="{8956889F-3FB1-4B42-A794-508A18BB07F0}" dt="2023-08-22T12:32:27.682" v="35" actId="1035"/>
          <ac:picMkLst>
            <pc:docMk/>
            <pc:sldMk cId="3266353539" sldId="2147470918"/>
            <ac:picMk id="5" creationId="{2711D52A-BD92-25FA-A826-07C88C3898E4}"/>
          </ac:picMkLst>
        </pc:picChg>
        <pc:picChg chg="add mod">
          <ac:chgData name="Palina Vilava" userId="2da16f30-436a-4d99-a599-a4b0cba3622b" providerId="ADAL" clId="{8956889F-3FB1-4B42-A794-508A18BB07F0}" dt="2023-08-22T12:32:27.682" v="35" actId="1035"/>
          <ac:picMkLst>
            <pc:docMk/>
            <pc:sldMk cId="3266353539" sldId="2147470918"/>
            <ac:picMk id="21" creationId="{97E98C10-06FD-F894-CD90-CC6827ED0D07}"/>
          </ac:picMkLst>
        </pc:picChg>
        <pc:picChg chg="del">
          <ac:chgData name="Palina Vilava" userId="2da16f30-436a-4d99-a599-a4b0cba3622b" providerId="ADAL" clId="{8956889F-3FB1-4B42-A794-508A18BB07F0}" dt="2023-08-22T12:29:56.773" v="0" actId="478"/>
          <ac:picMkLst>
            <pc:docMk/>
            <pc:sldMk cId="3266353539" sldId="2147470918"/>
            <ac:picMk id="23" creationId="{1C16C6E9-F63A-03CE-88BB-91A2FEA352C5}"/>
          </ac:picMkLst>
        </pc:picChg>
        <pc:picChg chg="del">
          <ac:chgData name="Palina Vilava" userId="2da16f30-436a-4d99-a599-a4b0cba3622b" providerId="ADAL" clId="{8956889F-3FB1-4B42-A794-508A18BB07F0}" dt="2023-08-22T12:29:56.773" v="0" actId="478"/>
          <ac:picMkLst>
            <pc:docMk/>
            <pc:sldMk cId="3266353539" sldId="2147470918"/>
            <ac:picMk id="30" creationId="{A0E7659D-6839-41B4-8159-653473B7D6E1}"/>
          </ac:picMkLst>
        </pc:picChg>
        <pc:picChg chg="del">
          <ac:chgData name="Palina Vilava" userId="2da16f30-436a-4d99-a599-a4b0cba3622b" providerId="ADAL" clId="{8956889F-3FB1-4B42-A794-508A18BB07F0}" dt="2023-08-22T12:29:56.773" v="0" actId="478"/>
          <ac:picMkLst>
            <pc:docMk/>
            <pc:sldMk cId="3266353539" sldId="2147470918"/>
            <ac:picMk id="31" creationId="{BB262D9C-5FFC-E8FD-63F6-C88FBC8D1E88}"/>
          </ac:picMkLst>
        </pc:picChg>
        <pc:picChg chg="del">
          <ac:chgData name="Palina Vilava" userId="2da16f30-436a-4d99-a599-a4b0cba3622b" providerId="ADAL" clId="{8956889F-3FB1-4B42-A794-508A18BB07F0}" dt="2023-08-22T12:29:56.773" v="0" actId="478"/>
          <ac:picMkLst>
            <pc:docMk/>
            <pc:sldMk cId="3266353539" sldId="2147470918"/>
            <ac:picMk id="33" creationId="{F3B39A1F-30B7-B028-9DAB-EF0578DDCDDB}"/>
          </ac:picMkLst>
        </pc:picChg>
        <pc:picChg chg="del">
          <ac:chgData name="Palina Vilava" userId="2da16f30-436a-4d99-a599-a4b0cba3622b" providerId="ADAL" clId="{8956889F-3FB1-4B42-A794-508A18BB07F0}" dt="2023-08-22T12:29:56.773" v="0" actId="478"/>
          <ac:picMkLst>
            <pc:docMk/>
            <pc:sldMk cId="3266353539" sldId="2147470918"/>
            <ac:picMk id="34" creationId="{EA1849BE-CD24-2DE2-698E-B04AB4D02C4B}"/>
          </ac:picMkLst>
        </pc:picChg>
        <pc:picChg chg="add mod">
          <ac:chgData name="Palina Vilava" userId="2da16f30-436a-4d99-a599-a4b0cba3622b" providerId="ADAL" clId="{8956889F-3FB1-4B42-A794-508A18BB07F0}" dt="2023-08-22T12:32:27.682" v="35" actId="1035"/>
          <ac:picMkLst>
            <pc:docMk/>
            <pc:sldMk cId="3266353539" sldId="2147470918"/>
            <ac:picMk id="35" creationId="{47B88782-E8A9-E6DA-DE94-D2D54C2621B1}"/>
          </ac:picMkLst>
        </pc:picChg>
        <pc:picChg chg="del">
          <ac:chgData name="Palina Vilava" userId="2da16f30-436a-4d99-a599-a4b0cba3622b" providerId="ADAL" clId="{8956889F-3FB1-4B42-A794-508A18BB07F0}" dt="2023-08-22T12:29:56.773" v="0" actId="478"/>
          <ac:picMkLst>
            <pc:docMk/>
            <pc:sldMk cId="3266353539" sldId="2147470918"/>
            <ac:picMk id="36" creationId="{C374E067-FA38-515E-6FA1-D80E09A41A14}"/>
          </ac:picMkLst>
        </pc:picChg>
        <pc:picChg chg="del">
          <ac:chgData name="Palina Vilava" userId="2da16f30-436a-4d99-a599-a4b0cba3622b" providerId="ADAL" clId="{8956889F-3FB1-4B42-A794-508A18BB07F0}" dt="2023-08-22T12:29:56.773" v="0" actId="478"/>
          <ac:picMkLst>
            <pc:docMk/>
            <pc:sldMk cId="3266353539" sldId="2147470918"/>
            <ac:picMk id="37" creationId="{D51A36C9-9C90-4A86-5EBB-36CF898775CA}"/>
          </ac:picMkLst>
        </pc:picChg>
        <pc:picChg chg="del">
          <ac:chgData name="Palina Vilava" userId="2da16f30-436a-4d99-a599-a4b0cba3622b" providerId="ADAL" clId="{8956889F-3FB1-4B42-A794-508A18BB07F0}" dt="2023-08-22T12:29:56.773" v="0" actId="478"/>
          <ac:picMkLst>
            <pc:docMk/>
            <pc:sldMk cId="3266353539" sldId="2147470918"/>
            <ac:picMk id="38" creationId="{074CA9D1-3D6F-4432-0FE3-8F8FC3212DF8}"/>
          </ac:picMkLst>
        </pc:picChg>
        <pc:picChg chg="del">
          <ac:chgData name="Palina Vilava" userId="2da16f30-436a-4d99-a599-a4b0cba3622b" providerId="ADAL" clId="{8956889F-3FB1-4B42-A794-508A18BB07F0}" dt="2023-08-22T12:29:56.773" v="0" actId="478"/>
          <ac:picMkLst>
            <pc:docMk/>
            <pc:sldMk cId="3266353539" sldId="2147470918"/>
            <ac:picMk id="2060" creationId="{8BDB54DF-8708-EB56-0601-297FE3153EFD}"/>
          </ac:picMkLst>
        </pc:picChg>
        <pc:picChg chg="add mod">
          <ac:chgData name="Palina Vilava" userId="2da16f30-436a-4d99-a599-a4b0cba3622b" providerId="ADAL" clId="{8956889F-3FB1-4B42-A794-508A18BB07F0}" dt="2023-08-22T12:32:27.682" v="35" actId="1035"/>
          <ac:picMkLst>
            <pc:docMk/>
            <pc:sldMk cId="3266353539" sldId="2147470918"/>
            <ac:picMk id="2192" creationId="{C317756F-5D0F-028C-24BC-ABE790FB8C1F}"/>
          </ac:picMkLst>
        </pc:picChg>
        <pc:picChg chg="add mod">
          <ac:chgData name="Palina Vilava" userId="2da16f30-436a-4d99-a599-a4b0cba3622b" providerId="ADAL" clId="{8956889F-3FB1-4B42-A794-508A18BB07F0}" dt="2023-08-22T12:32:27.682" v="35" actId="1035"/>
          <ac:picMkLst>
            <pc:docMk/>
            <pc:sldMk cId="3266353539" sldId="2147470918"/>
            <ac:picMk id="2193" creationId="{D2260222-A90E-F4E6-219D-F63C2AD1B0B0}"/>
          </ac:picMkLst>
        </pc:picChg>
        <pc:picChg chg="add mod">
          <ac:chgData name="Palina Vilava" userId="2da16f30-436a-4d99-a599-a4b0cba3622b" providerId="ADAL" clId="{8956889F-3FB1-4B42-A794-508A18BB07F0}" dt="2023-08-22T12:32:27.682" v="35" actId="1035"/>
          <ac:picMkLst>
            <pc:docMk/>
            <pc:sldMk cId="3266353539" sldId="2147470918"/>
            <ac:picMk id="2194" creationId="{BA8262BA-80FD-17F6-EBB2-260B44EB6E57}"/>
          </ac:picMkLst>
        </pc:picChg>
      </pc:sldChg>
      <pc:sldChg chg="addSp delSp modSp">
        <pc:chgData name="Palina Vilava" userId="2da16f30-436a-4d99-a599-a4b0cba3622b" providerId="ADAL" clId="{8956889F-3FB1-4B42-A794-508A18BB07F0}" dt="2023-08-22T12:32:33.180" v="37"/>
        <pc:sldMkLst>
          <pc:docMk/>
          <pc:sldMk cId="3691922419" sldId="2147470919"/>
        </pc:sldMkLst>
        <pc:picChg chg="del">
          <ac:chgData name="Palina Vilava" userId="2da16f30-436a-4d99-a599-a4b0cba3622b" providerId="ADAL" clId="{8956889F-3FB1-4B42-A794-508A18BB07F0}" dt="2023-08-22T12:32:32.733" v="36" actId="478"/>
          <ac:picMkLst>
            <pc:docMk/>
            <pc:sldMk cId="3691922419" sldId="2147470919"/>
            <ac:picMk id="3" creationId="{93372C58-3285-7FCE-773B-0F80D5CD04EA}"/>
          </ac:picMkLst>
        </pc:picChg>
        <pc:picChg chg="add mod">
          <ac:chgData name="Palina Vilava" userId="2da16f30-436a-4d99-a599-a4b0cba3622b" providerId="ADAL" clId="{8956889F-3FB1-4B42-A794-508A18BB07F0}" dt="2023-08-22T12:32:33.180" v="37"/>
          <ac:picMkLst>
            <pc:docMk/>
            <pc:sldMk cId="3691922419" sldId="2147470919"/>
            <ac:picMk id="5" creationId="{117717C7-58EE-D9F8-A758-D002581DC6A9}"/>
          </ac:picMkLst>
        </pc:picChg>
        <pc:picChg chg="add mod">
          <ac:chgData name="Palina Vilava" userId="2da16f30-436a-4d99-a599-a4b0cba3622b" providerId="ADAL" clId="{8956889F-3FB1-4B42-A794-508A18BB07F0}" dt="2023-08-22T12:32:33.180" v="37"/>
          <ac:picMkLst>
            <pc:docMk/>
            <pc:sldMk cId="3691922419" sldId="2147470919"/>
            <ac:picMk id="21" creationId="{7BFC02A8-457B-73B8-9A88-ED1477C1B8B9}"/>
          </ac:picMkLst>
        </pc:picChg>
        <pc:picChg chg="del">
          <ac:chgData name="Palina Vilava" userId="2da16f30-436a-4d99-a599-a4b0cba3622b" providerId="ADAL" clId="{8956889F-3FB1-4B42-A794-508A18BB07F0}" dt="2023-08-22T12:32:32.733" v="36" actId="478"/>
          <ac:picMkLst>
            <pc:docMk/>
            <pc:sldMk cId="3691922419" sldId="2147470919"/>
            <ac:picMk id="23" creationId="{1C16C6E9-F63A-03CE-88BB-91A2FEA352C5}"/>
          </ac:picMkLst>
        </pc:picChg>
        <pc:picChg chg="del">
          <ac:chgData name="Palina Vilava" userId="2da16f30-436a-4d99-a599-a4b0cba3622b" providerId="ADAL" clId="{8956889F-3FB1-4B42-A794-508A18BB07F0}" dt="2023-08-22T12:32:32.733" v="36" actId="478"/>
          <ac:picMkLst>
            <pc:docMk/>
            <pc:sldMk cId="3691922419" sldId="2147470919"/>
            <ac:picMk id="30" creationId="{A0E7659D-6839-41B4-8159-653473B7D6E1}"/>
          </ac:picMkLst>
        </pc:picChg>
        <pc:picChg chg="del">
          <ac:chgData name="Palina Vilava" userId="2da16f30-436a-4d99-a599-a4b0cba3622b" providerId="ADAL" clId="{8956889F-3FB1-4B42-A794-508A18BB07F0}" dt="2023-08-22T12:32:32.733" v="36" actId="478"/>
          <ac:picMkLst>
            <pc:docMk/>
            <pc:sldMk cId="3691922419" sldId="2147470919"/>
            <ac:picMk id="31" creationId="{BB262D9C-5FFC-E8FD-63F6-C88FBC8D1E88}"/>
          </ac:picMkLst>
        </pc:picChg>
        <pc:picChg chg="del">
          <ac:chgData name="Palina Vilava" userId="2da16f30-436a-4d99-a599-a4b0cba3622b" providerId="ADAL" clId="{8956889F-3FB1-4B42-A794-508A18BB07F0}" dt="2023-08-22T12:32:32.733" v="36" actId="478"/>
          <ac:picMkLst>
            <pc:docMk/>
            <pc:sldMk cId="3691922419" sldId="2147470919"/>
            <ac:picMk id="33" creationId="{F3B39A1F-30B7-B028-9DAB-EF0578DDCDDB}"/>
          </ac:picMkLst>
        </pc:picChg>
        <pc:picChg chg="del">
          <ac:chgData name="Palina Vilava" userId="2da16f30-436a-4d99-a599-a4b0cba3622b" providerId="ADAL" clId="{8956889F-3FB1-4B42-A794-508A18BB07F0}" dt="2023-08-22T12:32:32.733" v="36" actId="478"/>
          <ac:picMkLst>
            <pc:docMk/>
            <pc:sldMk cId="3691922419" sldId="2147470919"/>
            <ac:picMk id="34" creationId="{EA1849BE-CD24-2DE2-698E-B04AB4D02C4B}"/>
          </ac:picMkLst>
        </pc:picChg>
        <pc:picChg chg="add mod">
          <ac:chgData name="Palina Vilava" userId="2da16f30-436a-4d99-a599-a4b0cba3622b" providerId="ADAL" clId="{8956889F-3FB1-4B42-A794-508A18BB07F0}" dt="2023-08-22T12:32:33.180" v="37"/>
          <ac:picMkLst>
            <pc:docMk/>
            <pc:sldMk cId="3691922419" sldId="2147470919"/>
            <ac:picMk id="35" creationId="{F940B8B3-78D0-ADDC-CA54-0F01F41C120D}"/>
          </ac:picMkLst>
        </pc:picChg>
        <pc:picChg chg="del">
          <ac:chgData name="Palina Vilava" userId="2da16f30-436a-4d99-a599-a4b0cba3622b" providerId="ADAL" clId="{8956889F-3FB1-4B42-A794-508A18BB07F0}" dt="2023-08-22T12:32:32.733" v="36" actId="478"/>
          <ac:picMkLst>
            <pc:docMk/>
            <pc:sldMk cId="3691922419" sldId="2147470919"/>
            <ac:picMk id="36" creationId="{C374E067-FA38-515E-6FA1-D80E09A41A14}"/>
          </ac:picMkLst>
        </pc:picChg>
        <pc:picChg chg="del">
          <ac:chgData name="Palina Vilava" userId="2da16f30-436a-4d99-a599-a4b0cba3622b" providerId="ADAL" clId="{8956889F-3FB1-4B42-A794-508A18BB07F0}" dt="2023-08-22T12:32:32.733" v="36" actId="478"/>
          <ac:picMkLst>
            <pc:docMk/>
            <pc:sldMk cId="3691922419" sldId="2147470919"/>
            <ac:picMk id="37" creationId="{D51A36C9-9C90-4A86-5EBB-36CF898775CA}"/>
          </ac:picMkLst>
        </pc:picChg>
        <pc:picChg chg="del">
          <ac:chgData name="Palina Vilava" userId="2da16f30-436a-4d99-a599-a4b0cba3622b" providerId="ADAL" clId="{8956889F-3FB1-4B42-A794-508A18BB07F0}" dt="2023-08-22T12:32:32.733" v="36" actId="478"/>
          <ac:picMkLst>
            <pc:docMk/>
            <pc:sldMk cId="3691922419" sldId="2147470919"/>
            <ac:picMk id="38" creationId="{074CA9D1-3D6F-4432-0FE3-8F8FC3212DF8}"/>
          </ac:picMkLst>
        </pc:picChg>
        <pc:picChg chg="add mod">
          <ac:chgData name="Palina Vilava" userId="2da16f30-436a-4d99-a599-a4b0cba3622b" providerId="ADAL" clId="{8956889F-3FB1-4B42-A794-508A18BB07F0}" dt="2023-08-22T12:32:33.180" v="37"/>
          <ac:picMkLst>
            <pc:docMk/>
            <pc:sldMk cId="3691922419" sldId="2147470919"/>
            <ac:picMk id="559" creationId="{4E8B5EB9-EB26-3B1B-A50F-32649F8058A7}"/>
          </ac:picMkLst>
        </pc:picChg>
        <pc:picChg chg="del">
          <ac:chgData name="Palina Vilava" userId="2da16f30-436a-4d99-a599-a4b0cba3622b" providerId="ADAL" clId="{8956889F-3FB1-4B42-A794-508A18BB07F0}" dt="2023-08-22T12:32:32.733" v="36" actId="478"/>
          <ac:picMkLst>
            <pc:docMk/>
            <pc:sldMk cId="3691922419" sldId="2147470919"/>
            <ac:picMk id="2060" creationId="{8BDB54DF-8708-EB56-0601-297FE3153EFD}"/>
          </ac:picMkLst>
        </pc:picChg>
        <pc:picChg chg="add mod">
          <ac:chgData name="Palina Vilava" userId="2da16f30-436a-4d99-a599-a4b0cba3622b" providerId="ADAL" clId="{8956889F-3FB1-4B42-A794-508A18BB07F0}" dt="2023-08-22T12:32:33.180" v="37"/>
          <ac:picMkLst>
            <pc:docMk/>
            <pc:sldMk cId="3691922419" sldId="2147470919"/>
            <ac:picMk id="2192" creationId="{3180D627-E605-2B9B-3BB3-DE408145A42E}"/>
          </ac:picMkLst>
        </pc:picChg>
        <pc:picChg chg="add mod">
          <ac:chgData name="Palina Vilava" userId="2da16f30-436a-4d99-a599-a4b0cba3622b" providerId="ADAL" clId="{8956889F-3FB1-4B42-A794-508A18BB07F0}" dt="2023-08-22T12:32:33.180" v="37"/>
          <ac:picMkLst>
            <pc:docMk/>
            <pc:sldMk cId="3691922419" sldId="2147470919"/>
            <ac:picMk id="2193" creationId="{C993661C-5995-B021-D4E7-8BEBA0332D1A}"/>
          </ac:picMkLst>
        </pc:picChg>
      </pc:sldChg>
    </pc:docChg>
  </pc:docChgLst>
  <pc:docChgLst>
    <pc:chgData name="Palina Vilava" userId="2da16f30-436a-4d99-a599-a4b0cba3622b" providerId="ADAL" clId="{83BA9FA3-8E4A-DD45-A753-47F1D4AF496A}"/>
    <pc:docChg chg="delMainMaster modMainMaster">
      <pc:chgData name="Palina Vilava" userId="2da16f30-436a-4d99-a599-a4b0cba3622b" providerId="ADAL" clId="{83BA9FA3-8E4A-DD45-A753-47F1D4AF496A}" dt="2023-05-15T11:42:42.110" v="57" actId="108"/>
      <pc:docMkLst>
        <pc:docMk/>
      </pc:docMkLst>
      <pc:sldMasterChg chg="del delSldLayout">
        <pc:chgData name="Palina Vilava" userId="2da16f30-436a-4d99-a599-a4b0cba3622b" providerId="ADAL" clId="{83BA9FA3-8E4A-DD45-A753-47F1D4AF496A}" dt="2023-05-15T11:42:19.439" v="50" actId="2696"/>
        <pc:sldMasterMkLst>
          <pc:docMk/>
          <pc:sldMasterMk cId="2970393913" sldId="2147483834"/>
        </pc:sldMasterMkLst>
        <pc:sldLayoutChg chg="del">
          <pc:chgData name="Palina Vilava" userId="2da16f30-436a-4d99-a599-a4b0cba3622b" providerId="ADAL" clId="{83BA9FA3-8E4A-DD45-A753-47F1D4AF496A}" dt="2023-05-15T11:42:19.295" v="0" actId="2696"/>
          <pc:sldLayoutMkLst>
            <pc:docMk/>
            <pc:sldMasterMk cId="2970393913" sldId="2147483834"/>
            <pc:sldLayoutMk cId="3097666497" sldId="2147483835"/>
          </pc:sldLayoutMkLst>
        </pc:sldLayoutChg>
        <pc:sldLayoutChg chg="del">
          <pc:chgData name="Palina Vilava" userId="2da16f30-436a-4d99-a599-a4b0cba3622b" providerId="ADAL" clId="{83BA9FA3-8E4A-DD45-A753-47F1D4AF496A}" dt="2023-05-15T11:42:19.302" v="1" actId="2696"/>
          <pc:sldLayoutMkLst>
            <pc:docMk/>
            <pc:sldMasterMk cId="2970393913" sldId="2147483834"/>
            <pc:sldLayoutMk cId="1067835260" sldId="2147483836"/>
          </pc:sldLayoutMkLst>
        </pc:sldLayoutChg>
        <pc:sldLayoutChg chg="del">
          <pc:chgData name="Palina Vilava" userId="2da16f30-436a-4d99-a599-a4b0cba3622b" providerId="ADAL" clId="{83BA9FA3-8E4A-DD45-A753-47F1D4AF496A}" dt="2023-05-15T11:42:19.311" v="2" actId="2696"/>
          <pc:sldLayoutMkLst>
            <pc:docMk/>
            <pc:sldMasterMk cId="2970393913" sldId="2147483834"/>
            <pc:sldLayoutMk cId="980161906" sldId="2147483837"/>
          </pc:sldLayoutMkLst>
        </pc:sldLayoutChg>
        <pc:sldLayoutChg chg="del">
          <pc:chgData name="Palina Vilava" userId="2da16f30-436a-4d99-a599-a4b0cba3622b" providerId="ADAL" clId="{83BA9FA3-8E4A-DD45-A753-47F1D4AF496A}" dt="2023-05-15T11:42:19.313" v="3" actId="2696"/>
          <pc:sldLayoutMkLst>
            <pc:docMk/>
            <pc:sldMasterMk cId="2970393913" sldId="2147483834"/>
            <pc:sldLayoutMk cId="3698378293" sldId="2147483838"/>
          </pc:sldLayoutMkLst>
        </pc:sldLayoutChg>
        <pc:sldLayoutChg chg="del">
          <pc:chgData name="Palina Vilava" userId="2da16f30-436a-4d99-a599-a4b0cba3622b" providerId="ADAL" clId="{83BA9FA3-8E4A-DD45-A753-47F1D4AF496A}" dt="2023-05-15T11:42:19.322" v="4" actId="2696"/>
          <pc:sldLayoutMkLst>
            <pc:docMk/>
            <pc:sldMasterMk cId="2970393913" sldId="2147483834"/>
            <pc:sldLayoutMk cId="2962233514" sldId="2147483839"/>
          </pc:sldLayoutMkLst>
        </pc:sldLayoutChg>
        <pc:sldLayoutChg chg="del">
          <pc:chgData name="Palina Vilava" userId="2da16f30-436a-4d99-a599-a4b0cba3622b" providerId="ADAL" clId="{83BA9FA3-8E4A-DD45-A753-47F1D4AF496A}" dt="2023-05-15T11:42:19.327" v="5" actId="2696"/>
          <pc:sldLayoutMkLst>
            <pc:docMk/>
            <pc:sldMasterMk cId="2970393913" sldId="2147483834"/>
            <pc:sldLayoutMk cId="1034660244" sldId="2147483840"/>
          </pc:sldLayoutMkLst>
        </pc:sldLayoutChg>
        <pc:sldLayoutChg chg="del">
          <pc:chgData name="Palina Vilava" userId="2da16f30-436a-4d99-a599-a4b0cba3622b" providerId="ADAL" clId="{83BA9FA3-8E4A-DD45-A753-47F1D4AF496A}" dt="2023-05-15T11:42:19.327" v="6" actId="2696"/>
          <pc:sldLayoutMkLst>
            <pc:docMk/>
            <pc:sldMasterMk cId="2970393913" sldId="2147483834"/>
            <pc:sldLayoutMk cId="665939656" sldId="2147483841"/>
          </pc:sldLayoutMkLst>
        </pc:sldLayoutChg>
        <pc:sldLayoutChg chg="del">
          <pc:chgData name="Palina Vilava" userId="2da16f30-436a-4d99-a599-a4b0cba3622b" providerId="ADAL" clId="{83BA9FA3-8E4A-DD45-A753-47F1D4AF496A}" dt="2023-05-15T11:42:19.332" v="7" actId="2696"/>
          <pc:sldLayoutMkLst>
            <pc:docMk/>
            <pc:sldMasterMk cId="2970393913" sldId="2147483834"/>
            <pc:sldLayoutMk cId="733196121" sldId="2147483842"/>
          </pc:sldLayoutMkLst>
        </pc:sldLayoutChg>
        <pc:sldLayoutChg chg="del">
          <pc:chgData name="Palina Vilava" userId="2da16f30-436a-4d99-a599-a4b0cba3622b" providerId="ADAL" clId="{83BA9FA3-8E4A-DD45-A753-47F1D4AF496A}" dt="2023-05-15T11:42:19.336" v="8" actId="2696"/>
          <pc:sldLayoutMkLst>
            <pc:docMk/>
            <pc:sldMasterMk cId="2970393913" sldId="2147483834"/>
            <pc:sldLayoutMk cId="3546858958" sldId="2147483843"/>
          </pc:sldLayoutMkLst>
        </pc:sldLayoutChg>
        <pc:sldLayoutChg chg="del">
          <pc:chgData name="Palina Vilava" userId="2da16f30-436a-4d99-a599-a4b0cba3622b" providerId="ADAL" clId="{83BA9FA3-8E4A-DD45-A753-47F1D4AF496A}" dt="2023-05-15T11:42:19.337" v="9" actId="2696"/>
          <pc:sldLayoutMkLst>
            <pc:docMk/>
            <pc:sldMasterMk cId="2970393913" sldId="2147483834"/>
            <pc:sldLayoutMk cId="4168662325" sldId="2147483844"/>
          </pc:sldLayoutMkLst>
        </pc:sldLayoutChg>
        <pc:sldLayoutChg chg="del">
          <pc:chgData name="Palina Vilava" userId="2da16f30-436a-4d99-a599-a4b0cba3622b" providerId="ADAL" clId="{83BA9FA3-8E4A-DD45-A753-47F1D4AF496A}" dt="2023-05-15T11:42:19.337" v="10" actId="2696"/>
          <pc:sldLayoutMkLst>
            <pc:docMk/>
            <pc:sldMasterMk cId="2970393913" sldId="2147483834"/>
            <pc:sldLayoutMk cId="988189584" sldId="2147483845"/>
          </pc:sldLayoutMkLst>
        </pc:sldLayoutChg>
        <pc:sldLayoutChg chg="del">
          <pc:chgData name="Palina Vilava" userId="2da16f30-436a-4d99-a599-a4b0cba3622b" providerId="ADAL" clId="{83BA9FA3-8E4A-DD45-A753-47F1D4AF496A}" dt="2023-05-15T11:42:19.338" v="11" actId="2696"/>
          <pc:sldLayoutMkLst>
            <pc:docMk/>
            <pc:sldMasterMk cId="2970393913" sldId="2147483834"/>
            <pc:sldLayoutMk cId="3854622947" sldId="2147483846"/>
          </pc:sldLayoutMkLst>
        </pc:sldLayoutChg>
        <pc:sldLayoutChg chg="del">
          <pc:chgData name="Palina Vilava" userId="2da16f30-436a-4d99-a599-a4b0cba3622b" providerId="ADAL" clId="{83BA9FA3-8E4A-DD45-A753-47F1D4AF496A}" dt="2023-05-15T11:42:19.338" v="12" actId="2696"/>
          <pc:sldLayoutMkLst>
            <pc:docMk/>
            <pc:sldMasterMk cId="2970393913" sldId="2147483834"/>
            <pc:sldLayoutMk cId="3217526805" sldId="2147483847"/>
          </pc:sldLayoutMkLst>
        </pc:sldLayoutChg>
        <pc:sldLayoutChg chg="del">
          <pc:chgData name="Palina Vilava" userId="2da16f30-436a-4d99-a599-a4b0cba3622b" providerId="ADAL" clId="{83BA9FA3-8E4A-DD45-A753-47F1D4AF496A}" dt="2023-05-15T11:42:19.342" v="13" actId="2696"/>
          <pc:sldLayoutMkLst>
            <pc:docMk/>
            <pc:sldMasterMk cId="2970393913" sldId="2147483834"/>
            <pc:sldLayoutMk cId="1824010047" sldId="2147483848"/>
          </pc:sldLayoutMkLst>
        </pc:sldLayoutChg>
        <pc:sldLayoutChg chg="del">
          <pc:chgData name="Palina Vilava" userId="2da16f30-436a-4d99-a599-a4b0cba3622b" providerId="ADAL" clId="{83BA9FA3-8E4A-DD45-A753-47F1D4AF496A}" dt="2023-05-15T11:42:19.346" v="14" actId="2696"/>
          <pc:sldLayoutMkLst>
            <pc:docMk/>
            <pc:sldMasterMk cId="2970393913" sldId="2147483834"/>
            <pc:sldLayoutMk cId="2136670574" sldId="2147483849"/>
          </pc:sldLayoutMkLst>
        </pc:sldLayoutChg>
        <pc:sldLayoutChg chg="del">
          <pc:chgData name="Palina Vilava" userId="2da16f30-436a-4d99-a599-a4b0cba3622b" providerId="ADAL" clId="{83BA9FA3-8E4A-DD45-A753-47F1D4AF496A}" dt="2023-05-15T11:42:19.350" v="15" actId="2696"/>
          <pc:sldLayoutMkLst>
            <pc:docMk/>
            <pc:sldMasterMk cId="2970393913" sldId="2147483834"/>
            <pc:sldLayoutMk cId="1205586407" sldId="2147483850"/>
          </pc:sldLayoutMkLst>
        </pc:sldLayoutChg>
        <pc:sldLayoutChg chg="del">
          <pc:chgData name="Palina Vilava" userId="2da16f30-436a-4d99-a599-a4b0cba3622b" providerId="ADAL" clId="{83BA9FA3-8E4A-DD45-A753-47F1D4AF496A}" dt="2023-05-15T11:42:19.351" v="16" actId="2696"/>
          <pc:sldLayoutMkLst>
            <pc:docMk/>
            <pc:sldMasterMk cId="2970393913" sldId="2147483834"/>
            <pc:sldLayoutMk cId="925236258" sldId="2147483851"/>
          </pc:sldLayoutMkLst>
        </pc:sldLayoutChg>
        <pc:sldLayoutChg chg="del">
          <pc:chgData name="Palina Vilava" userId="2da16f30-436a-4d99-a599-a4b0cba3622b" providerId="ADAL" clId="{83BA9FA3-8E4A-DD45-A753-47F1D4AF496A}" dt="2023-05-15T11:42:19.351" v="17" actId="2696"/>
          <pc:sldLayoutMkLst>
            <pc:docMk/>
            <pc:sldMasterMk cId="2970393913" sldId="2147483834"/>
            <pc:sldLayoutMk cId="1477517832" sldId="2147483852"/>
          </pc:sldLayoutMkLst>
        </pc:sldLayoutChg>
        <pc:sldLayoutChg chg="del">
          <pc:chgData name="Palina Vilava" userId="2da16f30-436a-4d99-a599-a4b0cba3622b" providerId="ADAL" clId="{83BA9FA3-8E4A-DD45-A753-47F1D4AF496A}" dt="2023-05-15T11:42:19.352" v="18" actId="2696"/>
          <pc:sldLayoutMkLst>
            <pc:docMk/>
            <pc:sldMasterMk cId="2970393913" sldId="2147483834"/>
            <pc:sldLayoutMk cId="1261836648" sldId="2147483853"/>
          </pc:sldLayoutMkLst>
        </pc:sldLayoutChg>
        <pc:sldLayoutChg chg="del">
          <pc:chgData name="Palina Vilava" userId="2da16f30-436a-4d99-a599-a4b0cba3622b" providerId="ADAL" clId="{83BA9FA3-8E4A-DD45-A753-47F1D4AF496A}" dt="2023-05-15T11:42:19.353" v="19" actId="2696"/>
          <pc:sldLayoutMkLst>
            <pc:docMk/>
            <pc:sldMasterMk cId="2970393913" sldId="2147483834"/>
            <pc:sldLayoutMk cId="3600471507" sldId="2147483854"/>
          </pc:sldLayoutMkLst>
        </pc:sldLayoutChg>
        <pc:sldLayoutChg chg="del">
          <pc:chgData name="Palina Vilava" userId="2da16f30-436a-4d99-a599-a4b0cba3622b" providerId="ADAL" clId="{83BA9FA3-8E4A-DD45-A753-47F1D4AF496A}" dt="2023-05-15T11:42:19.353" v="20" actId="2696"/>
          <pc:sldLayoutMkLst>
            <pc:docMk/>
            <pc:sldMasterMk cId="2970393913" sldId="2147483834"/>
            <pc:sldLayoutMk cId="1010714823" sldId="2147483855"/>
          </pc:sldLayoutMkLst>
        </pc:sldLayoutChg>
        <pc:sldLayoutChg chg="del">
          <pc:chgData name="Palina Vilava" userId="2da16f30-436a-4d99-a599-a4b0cba3622b" providerId="ADAL" clId="{83BA9FA3-8E4A-DD45-A753-47F1D4AF496A}" dt="2023-05-15T11:42:19.354" v="21" actId="2696"/>
          <pc:sldLayoutMkLst>
            <pc:docMk/>
            <pc:sldMasterMk cId="2970393913" sldId="2147483834"/>
            <pc:sldLayoutMk cId="2874033677" sldId="2147483856"/>
          </pc:sldLayoutMkLst>
        </pc:sldLayoutChg>
        <pc:sldLayoutChg chg="del">
          <pc:chgData name="Palina Vilava" userId="2da16f30-436a-4d99-a599-a4b0cba3622b" providerId="ADAL" clId="{83BA9FA3-8E4A-DD45-A753-47F1D4AF496A}" dt="2023-05-15T11:42:19.355" v="22" actId="2696"/>
          <pc:sldLayoutMkLst>
            <pc:docMk/>
            <pc:sldMasterMk cId="2970393913" sldId="2147483834"/>
            <pc:sldLayoutMk cId="1785170006" sldId="2147483857"/>
          </pc:sldLayoutMkLst>
        </pc:sldLayoutChg>
        <pc:sldLayoutChg chg="del">
          <pc:chgData name="Palina Vilava" userId="2da16f30-436a-4d99-a599-a4b0cba3622b" providerId="ADAL" clId="{83BA9FA3-8E4A-DD45-A753-47F1D4AF496A}" dt="2023-05-15T11:42:19.355" v="23" actId="2696"/>
          <pc:sldLayoutMkLst>
            <pc:docMk/>
            <pc:sldMasterMk cId="2970393913" sldId="2147483834"/>
            <pc:sldLayoutMk cId="3363513960" sldId="2147483858"/>
          </pc:sldLayoutMkLst>
        </pc:sldLayoutChg>
        <pc:sldLayoutChg chg="del">
          <pc:chgData name="Palina Vilava" userId="2da16f30-436a-4d99-a599-a4b0cba3622b" providerId="ADAL" clId="{83BA9FA3-8E4A-DD45-A753-47F1D4AF496A}" dt="2023-05-15T11:42:19.362" v="24" actId="2696"/>
          <pc:sldLayoutMkLst>
            <pc:docMk/>
            <pc:sldMasterMk cId="2970393913" sldId="2147483834"/>
            <pc:sldLayoutMk cId="470814964" sldId="2147483859"/>
          </pc:sldLayoutMkLst>
        </pc:sldLayoutChg>
        <pc:sldLayoutChg chg="del">
          <pc:chgData name="Palina Vilava" userId="2da16f30-436a-4d99-a599-a4b0cba3622b" providerId="ADAL" clId="{83BA9FA3-8E4A-DD45-A753-47F1D4AF496A}" dt="2023-05-15T11:42:19.368" v="25" actId="2696"/>
          <pc:sldLayoutMkLst>
            <pc:docMk/>
            <pc:sldMasterMk cId="2970393913" sldId="2147483834"/>
            <pc:sldLayoutMk cId="2342056834" sldId="2147483860"/>
          </pc:sldLayoutMkLst>
        </pc:sldLayoutChg>
        <pc:sldLayoutChg chg="del">
          <pc:chgData name="Palina Vilava" userId="2da16f30-436a-4d99-a599-a4b0cba3622b" providerId="ADAL" clId="{83BA9FA3-8E4A-DD45-A753-47F1D4AF496A}" dt="2023-05-15T11:42:19.372" v="26" actId="2696"/>
          <pc:sldLayoutMkLst>
            <pc:docMk/>
            <pc:sldMasterMk cId="2970393913" sldId="2147483834"/>
            <pc:sldLayoutMk cId="2708237969" sldId="2147483861"/>
          </pc:sldLayoutMkLst>
        </pc:sldLayoutChg>
        <pc:sldLayoutChg chg="del">
          <pc:chgData name="Palina Vilava" userId="2da16f30-436a-4d99-a599-a4b0cba3622b" providerId="ADAL" clId="{83BA9FA3-8E4A-DD45-A753-47F1D4AF496A}" dt="2023-05-15T11:42:19.378" v="27" actId="2696"/>
          <pc:sldLayoutMkLst>
            <pc:docMk/>
            <pc:sldMasterMk cId="2970393913" sldId="2147483834"/>
            <pc:sldLayoutMk cId="13417020" sldId="2147483862"/>
          </pc:sldLayoutMkLst>
        </pc:sldLayoutChg>
        <pc:sldLayoutChg chg="del">
          <pc:chgData name="Palina Vilava" userId="2da16f30-436a-4d99-a599-a4b0cba3622b" providerId="ADAL" clId="{83BA9FA3-8E4A-DD45-A753-47F1D4AF496A}" dt="2023-05-15T11:42:19.382" v="28" actId="2696"/>
          <pc:sldLayoutMkLst>
            <pc:docMk/>
            <pc:sldMasterMk cId="2970393913" sldId="2147483834"/>
            <pc:sldLayoutMk cId="4094982445" sldId="2147483863"/>
          </pc:sldLayoutMkLst>
        </pc:sldLayoutChg>
        <pc:sldLayoutChg chg="del">
          <pc:chgData name="Palina Vilava" userId="2da16f30-436a-4d99-a599-a4b0cba3622b" providerId="ADAL" clId="{83BA9FA3-8E4A-DD45-A753-47F1D4AF496A}" dt="2023-05-15T11:42:19.385" v="29" actId="2696"/>
          <pc:sldLayoutMkLst>
            <pc:docMk/>
            <pc:sldMasterMk cId="2970393913" sldId="2147483834"/>
            <pc:sldLayoutMk cId="14708894" sldId="2147483864"/>
          </pc:sldLayoutMkLst>
        </pc:sldLayoutChg>
        <pc:sldLayoutChg chg="del">
          <pc:chgData name="Palina Vilava" userId="2da16f30-436a-4d99-a599-a4b0cba3622b" providerId="ADAL" clId="{83BA9FA3-8E4A-DD45-A753-47F1D4AF496A}" dt="2023-05-15T11:42:19.388" v="30" actId="2696"/>
          <pc:sldLayoutMkLst>
            <pc:docMk/>
            <pc:sldMasterMk cId="2970393913" sldId="2147483834"/>
            <pc:sldLayoutMk cId="3986802222" sldId="2147483865"/>
          </pc:sldLayoutMkLst>
        </pc:sldLayoutChg>
        <pc:sldLayoutChg chg="del">
          <pc:chgData name="Palina Vilava" userId="2da16f30-436a-4d99-a599-a4b0cba3622b" providerId="ADAL" clId="{83BA9FA3-8E4A-DD45-A753-47F1D4AF496A}" dt="2023-05-15T11:42:19.388" v="31" actId="2696"/>
          <pc:sldLayoutMkLst>
            <pc:docMk/>
            <pc:sldMasterMk cId="2970393913" sldId="2147483834"/>
            <pc:sldLayoutMk cId="3479828045" sldId="2147483866"/>
          </pc:sldLayoutMkLst>
        </pc:sldLayoutChg>
        <pc:sldLayoutChg chg="del">
          <pc:chgData name="Palina Vilava" userId="2da16f30-436a-4d99-a599-a4b0cba3622b" providerId="ADAL" clId="{83BA9FA3-8E4A-DD45-A753-47F1D4AF496A}" dt="2023-05-15T11:42:19.389" v="32" actId="2696"/>
          <pc:sldLayoutMkLst>
            <pc:docMk/>
            <pc:sldMasterMk cId="2970393913" sldId="2147483834"/>
            <pc:sldLayoutMk cId="937368988" sldId="2147483867"/>
          </pc:sldLayoutMkLst>
        </pc:sldLayoutChg>
        <pc:sldLayoutChg chg="del">
          <pc:chgData name="Palina Vilava" userId="2da16f30-436a-4d99-a599-a4b0cba3622b" providerId="ADAL" clId="{83BA9FA3-8E4A-DD45-A753-47F1D4AF496A}" dt="2023-05-15T11:42:19.390" v="33" actId="2696"/>
          <pc:sldLayoutMkLst>
            <pc:docMk/>
            <pc:sldMasterMk cId="2970393913" sldId="2147483834"/>
            <pc:sldLayoutMk cId="3244613338" sldId="2147483868"/>
          </pc:sldLayoutMkLst>
        </pc:sldLayoutChg>
        <pc:sldLayoutChg chg="del">
          <pc:chgData name="Palina Vilava" userId="2da16f30-436a-4d99-a599-a4b0cba3622b" providerId="ADAL" clId="{83BA9FA3-8E4A-DD45-A753-47F1D4AF496A}" dt="2023-05-15T11:42:19.390" v="34" actId="2696"/>
          <pc:sldLayoutMkLst>
            <pc:docMk/>
            <pc:sldMasterMk cId="2970393913" sldId="2147483834"/>
            <pc:sldLayoutMk cId="4143436946" sldId="2147483869"/>
          </pc:sldLayoutMkLst>
        </pc:sldLayoutChg>
        <pc:sldLayoutChg chg="del">
          <pc:chgData name="Palina Vilava" userId="2da16f30-436a-4d99-a599-a4b0cba3622b" providerId="ADAL" clId="{83BA9FA3-8E4A-DD45-A753-47F1D4AF496A}" dt="2023-05-15T11:42:19.393" v="35" actId="2696"/>
          <pc:sldLayoutMkLst>
            <pc:docMk/>
            <pc:sldMasterMk cId="2970393913" sldId="2147483834"/>
            <pc:sldLayoutMk cId="1010125738" sldId="2147483870"/>
          </pc:sldLayoutMkLst>
        </pc:sldLayoutChg>
        <pc:sldLayoutChg chg="del">
          <pc:chgData name="Palina Vilava" userId="2da16f30-436a-4d99-a599-a4b0cba3622b" providerId="ADAL" clId="{83BA9FA3-8E4A-DD45-A753-47F1D4AF496A}" dt="2023-05-15T11:42:19.396" v="36" actId="2696"/>
          <pc:sldLayoutMkLst>
            <pc:docMk/>
            <pc:sldMasterMk cId="2970393913" sldId="2147483834"/>
            <pc:sldLayoutMk cId="4160448775" sldId="2147483871"/>
          </pc:sldLayoutMkLst>
        </pc:sldLayoutChg>
        <pc:sldLayoutChg chg="del">
          <pc:chgData name="Palina Vilava" userId="2da16f30-436a-4d99-a599-a4b0cba3622b" providerId="ADAL" clId="{83BA9FA3-8E4A-DD45-A753-47F1D4AF496A}" dt="2023-05-15T11:42:19.398" v="37" actId="2696"/>
          <pc:sldLayoutMkLst>
            <pc:docMk/>
            <pc:sldMasterMk cId="2970393913" sldId="2147483834"/>
            <pc:sldLayoutMk cId="3232040608" sldId="2147483872"/>
          </pc:sldLayoutMkLst>
        </pc:sldLayoutChg>
        <pc:sldLayoutChg chg="del">
          <pc:chgData name="Palina Vilava" userId="2da16f30-436a-4d99-a599-a4b0cba3622b" providerId="ADAL" clId="{83BA9FA3-8E4A-DD45-A753-47F1D4AF496A}" dt="2023-05-15T11:42:19.399" v="38" actId="2696"/>
          <pc:sldLayoutMkLst>
            <pc:docMk/>
            <pc:sldMasterMk cId="2970393913" sldId="2147483834"/>
            <pc:sldLayoutMk cId="771286567" sldId="2147483873"/>
          </pc:sldLayoutMkLst>
        </pc:sldLayoutChg>
        <pc:sldLayoutChg chg="del">
          <pc:chgData name="Palina Vilava" userId="2da16f30-436a-4d99-a599-a4b0cba3622b" providerId="ADAL" clId="{83BA9FA3-8E4A-DD45-A753-47F1D4AF496A}" dt="2023-05-15T11:42:19.411" v="39" actId="2696"/>
          <pc:sldLayoutMkLst>
            <pc:docMk/>
            <pc:sldMasterMk cId="2970393913" sldId="2147483834"/>
            <pc:sldLayoutMk cId="3953185542" sldId="2147483874"/>
          </pc:sldLayoutMkLst>
        </pc:sldLayoutChg>
        <pc:sldLayoutChg chg="del">
          <pc:chgData name="Palina Vilava" userId="2da16f30-436a-4d99-a599-a4b0cba3622b" providerId="ADAL" clId="{83BA9FA3-8E4A-DD45-A753-47F1D4AF496A}" dt="2023-05-15T11:42:19.411" v="40" actId="2696"/>
          <pc:sldLayoutMkLst>
            <pc:docMk/>
            <pc:sldMasterMk cId="2970393913" sldId="2147483834"/>
            <pc:sldLayoutMk cId="3360392629" sldId="2147483875"/>
          </pc:sldLayoutMkLst>
        </pc:sldLayoutChg>
        <pc:sldLayoutChg chg="del">
          <pc:chgData name="Palina Vilava" userId="2da16f30-436a-4d99-a599-a4b0cba3622b" providerId="ADAL" clId="{83BA9FA3-8E4A-DD45-A753-47F1D4AF496A}" dt="2023-05-15T11:42:19.413" v="41" actId="2696"/>
          <pc:sldLayoutMkLst>
            <pc:docMk/>
            <pc:sldMasterMk cId="2970393913" sldId="2147483834"/>
            <pc:sldLayoutMk cId="944530395" sldId="2147483876"/>
          </pc:sldLayoutMkLst>
        </pc:sldLayoutChg>
        <pc:sldLayoutChg chg="del">
          <pc:chgData name="Palina Vilava" userId="2da16f30-436a-4d99-a599-a4b0cba3622b" providerId="ADAL" clId="{83BA9FA3-8E4A-DD45-A753-47F1D4AF496A}" dt="2023-05-15T11:42:19.417" v="42" actId="2696"/>
          <pc:sldLayoutMkLst>
            <pc:docMk/>
            <pc:sldMasterMk cId="2970393913" sldId="2147483834"/>
            <pc:sldLayoutMk cId="336670150" sldId="2147483877"/>
          </pc:sldLayoutMkLst>
        </pc:sldLayoutChg>
        <pc:sldLayoutChg chg="del">
          <pc:chgData name="Palina Vilava" userId="2da16f30-436a-4d99-a599-a4b0cba3622b" providerId="ADAL" clId="{83BA9FA3-8E4A-DD45-A753-47F1D4AF496A}" dt="2023-05-15T11:42:19.418" v="43" actId="2696"/>
          <pc:sldLayoutMkLst>
            <pc:docMk/>
            <pc:sldMasterMk cId="2970393913" sldId="2147483834"/>
            <pc:sldLayoutMk cId="3061606830" sldId="2147483878"/>
          </pc:sldLayoutMkLst>
        </pc:sldLayoutChg>
        <pc:sldLayoutChg chg="del">
          <pc:chgData name="Palina Vilava" userId="2da16f30-436a-4d99-a599-a4b0cba3622b" providerId="ADAL" clId="{83BA9FA3-8E4A-DD45-A753-47F1D4AF496A}" dt="2023-05-15T11:42:19.421" v="44" actId="2696"/>
          <pc:sldLayoutMkLst>
            <pc:docMk/>
            <pc:sldMasterMk cId="2970393913" sldId="2147483834"/>
            <pc:sldLayoutMk cId="3526738798" sldId="2147483879"/>
          </pc:sldLayoutMkLst>
        </pc:sldLayoutChg>
        <pc:sldLayoutChg chg="del">
          <pc:chgData name="Palina Vilava" userId="2da16f30-436a-4d99-a599-a4b0cba3622b" providerId="ADAL" clId="{83BA9FA3-8E4A-DD45-A753-47F1D4AF496A}" dt="2023-05-15T11:42:19.425" v="45" actId="2696"/>
          <pc:sldLayoutMkLst>
            <pc:docMk/>
            <pc:sldMasterMk cId="2970393913" sldId="2147483834"/>
            <pc:sldLayoutMk cId="1201343124" sldId="2147483880"/>
          </pc:sldLayoutMkLst>
        </pc:sldLayoutChg>
        <pc:sldLayoutChg chg="del">
          <pc:chgData name="Palina Vilava" userId="2da16f30-436a-4d99-a599-a4b0cba3622b" providerId="ADAL" clId="{83BA9FA3-8E4A-DD45-A753-47F1D4AF496A}" dt="2023-05-15T11:42:19.429" v="46" actId="2696"/>
          <pc:sldLayoutMkLst>
            <pc:docMk/>
            <pc:sldMasterMk cId="2970393913" sldId="2147483834"/>
            <pc:sldLayoutMk cId="3784425850" sldId="2147483881"/>
          </pc:sldLayoutMkLst>
        </pc:sldLayoutChg>
        <pc:sldLayoutChg chg="del">
          <pc:chgData name="Palina Vilava" userId="2da16f30-436a-4d99-a599-a4b0cba3622b" providerId="ADAL" clId="{83BA9FA3-8E4A-DD45-A753-47F1D4AF496A}" dt="2023-05-15T11:42:19.429" v="47" actId="2696"/>
          <pc:sldLayoutMkLst>
            <pc:docMk/>
            <pc:sldMasterMk cId="2970393913" sldId="2147483834"/>
            <pc:sldLayoutMk cId="955118056" sldId="2147483882"/>
          </pc:sldLayoutMkLst>
        </pc:sldLayoutChg>
        <pc:sldLayoutChg chg="del">
          <pc:chgData name="Palina Vilava" userId="2da16f30-436a-4d99-a599-a4b0cba3622b" providerId="ADAL" clId="{83BA9FA3-8E4A-DD45-A753-47F1D4AF496A}" dt="2023-05-15T11:42:19.430" v="48" actId="2696"/>
          <pc:sldLayoutMkLst>
            <pc:docMk/>
            <pc:sldMasterMk cId="2970393913" sldId="2147483834"/>
            <pc:sldLayoutMk cId="1972640856" sldId="2147483883"/>
          </pc:sldLayoutMkLst>
        </pc:sldLayoutChg>
        <pc:sldLayoutChg chg="del">
          <pc:chgData name="Palina Vilava" userId="2da16f30-436a-4d99-a599-a4b0cba3622b" providerId="ADAL" clId="{83BA9FA3-8E4A-DD45-A753-47F1D4AF496A}" dt="2023-05-15T11:42:19.430" v="49" actId="2696"/>
          <pc:sldLayoutMkLst>
            <pc:docMk/>
            <pc:sldMasterMk cId="2970393913" sldId="2147483834"/>
            <pc:sldLayoutMk cId="3226083594" sldId="2147483884"/>
          </pc:sldLayoutMkLst>
        </pc:sldLayoutChg>
      </pc:sldMasterChg>
      <pc:sldMasterChg chg="modSldLayout">
        <pc:chgData name="Palina Vilava" userId="2da16f30-436a-4d99-a599-a4b0cba3622b" providerId="ADAL" clId="{83BA9FA3-8E4A-DD45-A753-47F1D4AF496A}" dt="2023-05-15T11:42:42.110" v="57" actId="108"/>
        <pc:sldMasterMkLst>
          <pc:docMk/>
          <pc:sldMasterMk cId="4225220198" sldId="2147483885"/>
        </pc:sldMasterMkLst>
        <pc:sldLayoutChg chg="modSp">
          <pc:chgData name="Palina Vilava" userId="2da16f30-436a-4d99-a599-a4b0cba3622b" providerId="ADAL" clId="{83BA9FA3-8E4A-DD45-A753-47F1D4AF496A}" dt="2023-05-15T11:42:31.339" v="52" actId="2711"/>
          <pc:sldLayoutMkLst>
            <pc:docMk/>
            <pc:sldMasterMk cId="4225220198" sldId="2147483885"/>
            <pc:sldLayoutMk cId="4060266871" sldId="2147483893"/>
          </pc:sldLayoutMkLst>
          <pc:spChg chg="mod">
            <ac:chgData name="Palina Vilava" userId="2da16f30-436a-4d99-a599-a4b0cba3622b" providerId="ADAL" clId="{83BA9FA3-8E4A-DD45-A753-47F1D4AF496A}" dt="2023-05-15T11:42:31.339" v="52" actId="2711"/>
            <ac:spMkLst>
              <pc:docMk/>
              <pc:sldMasterMk cId="4225220198" sldId="2147483885"/>
              <pc:sldLayoutMk cId="4060266871" sldId="2147483893"/>
              <ac:spMk id="2" creationId="{919866F5-F57A-6C40-4D30-D67CB6A3D24E}"/>
            </ac:spMkLst>
          </pc:spChg>
        </pc:sldLayoutChg>
        <pc:sldLayoutChg chg="modSp">
          <pc:chgData name="Palina Vilava" userId="2da16f30-436a-4d99-a599-a4b0cba3622b" providerId="ADAL" clId="{83BA9FA3-8E4A-DD45-A753-47F1D4AF496A}" dt="2023-05-15T11:42:34.781" v="53" actId="108"/>
          <pc:sldLayoutMkLst>
            <pc:docMk/>
            <pc:sldMasterMk cId="4225220198" sldId="2147483885"/>
            <pc:sldLayoutMk cId="1023136397" sldId="2147483894"/>
          </pc:sldLayoutMkLst>
          <pc:spChg chg="mod">
            <ac:chgData name="Palina Vilava" userId="2da16f30-436a-4d99-a599-a4b0cba3622b" providerId="ADAL" clId="{83BA9FA3-8E4A-DD45-A753-47F1D4AF496A}" dt="2023-05-15T11:42:34.781" v="53" actId="108"/>
            <ac:spMkLst>
              <pc:docMk/>
              <pc:sldMasterMk cId="4225220198" sldId="2147483885"/>
              <pc:sldLayoutMk cId="1023136397" sldId="2147483894"/>
              <ac:spMk id="2" creationId="{919866F5-F57A-6C40-4D30-D67CB6A3D24E}"/>
            </ac:spMkLst>
          </pc:spChg>
        </pc:sldLayoutChg>
        <pc:sldLayoutChg chg="modSp">
          <pc:chgData name="Palina Vilava" userId="2da16f30-436a-4d99-a599-a4b0cba3622b" providerId="ADAL" clId="{83BA9FA3-8E4A-DD45-A753-47F1D4AF496A}" dt="2023-05-15T11:42:36.247" v="54" actId="108"/>
          <pc:sldLayoutMkLst>
            <pc:docMk/>
            <pc:sldMasterMk cId="4225220198" sldId="2147483885"/>
            <pc:sldLayoutMk cId="3640835526" sldId="2147483895"/>
          </pc:sldLayoutMkLst>
          <pc:spChg chg="mod">
            <ac:chgData name="Palina Vilava" userId="2da16f30-436a-4d99-a599-a4b0cba3622b" providerId="ADAL" clId="{83BA9FA3-8E4A-DD45-A753-47F1D4AF496A}" dt="2023-05-15T11:42:36.247" v="54" actId="108"/>
            <ac:spMkLst>
              <pc:docMk/>
              <pc:sldMasterMk cId="4225220198" sldId="2147483885"/>
              <pc:sldLayoutMk cId="3640835526" sldId="2147483895"/>
              <ac:spMk id="8" creationId="{05BDBBF2-452B-8A53-D3BC-946EEC403099}"/>
            </ac:spMkLst>
          </pc:spChg>
        </pc:sldLayoutChg>
        <pc:sldLayoutChg chg="modSp">
          <pc:chgData name="Palina Vilava" userId="2da16f30-436a-4d99-a599-a4b0cba3622b" providerId="ADAL" clId="{83BA9FA3-8E4A-DD45-A753-47F1D4AF496A}" dt="2023-05-15T11:42:37.773" v="55" actId="108"/>
          <pc:sldLayoutMkLst>
            <pc:docMk/>
            <pc:sldMasterMk cId="4225220198" sldId="2147483885"/>
            <pc:sldLayoutMk cId="3527735644" sldId="2147483896"/>
          </pc:sldLayoutMkLst>
          <pc:spChg chg="mod">
            <ac:chgData name="Palina Vilava" userId="2da16f30-436a-4d99-a599-a4b0cba3622b" providerId="ADAL" clId="{83BA9FA3-8E4A-DD45-A753-47F1D4AF496A}" dt="2023-05-15T11:42:37.773" v="55" actId="108"/>
            <ac:spMkLst>
              <pc:docMk/>
              <pc:sldMasterMk cId="4225220198" sldId="2147483885"/>
              <pc:sldLayoutMk cId="3527735644" sldId="2147483896"/>
              <ac:spMk id="5" creationId="{8BEA6F8A-F8D2-0E03-127C-C4C39351EE62}"/>
            </ac:spMkLst>
          </pc:spChg>
        </pc:sldLayoutChg>
        <pc:sldLayoutChg chg="modSp">
          <pc:chgData name="Palina Vilava" userId="2da16f30-436a-4d99-a599-a4b0cba3622b" providerId="ADAL" clId="{83BA9FA3-8E4A-DD45-A753-47F1D4AF496A}" dt="2023-05-15T11:42:39.536" v="56" actId="108"/>
          <pc:sldLayoutMkLst>
            <pc:docMk/>
            <pc:sldMasterMk cId="4225220198" sldId="2147483885"/>
            <pc:sldLayoutMk cId="389745075" sldId="2147483897"/>
          </pc:sldLayoutMkLst>
          <pc:spChg chg="mod">
            <ac:chgData name="Palina Vilava" userId="2da16f30-436a-4d99-a599-a4b0cba3622b" providerId="ADAL" clId="{83BA9FA3-8E4A-DD45-A753-47F1D4AF496A}" dt="2023-05-15T11:42:39.536" v="56" actId="108"/>
            <ac:spMkLst>
              <pc:docMk/>
              <pc:sldMasterMk cId="4225220198" sldId="2147483885"/>
              <pc:sldLayoutMk cId="389745075" sldId="2147483897"/>
              <ac:spMk id="5" creationId="{48956E04-CBD7-E482-8975-949516BE35C7}"/>
            </ac:spMkLst>
          </pc:spChg>
        </pc:sldLayoutChg>
        <pc:sldLayoutChg chg="modSp mod">
          <pc:chgData name="Palina Vilava" userId="2da16f30-436a-4d99-a599-a4b0cba3622b" providerId="ADAL" clId="{83BA9FA3-8E4A-DD45-A753-47F1D4AF496A}" dt="2023-05-15T11:42:42.110" v="57" actId="108"/>
          <pc:sldLayoutMkLst>
            <pc:docMk/>
            <pc:sldMasterMk cId="4225220198" sldId="2147483885"/>
            <pc:sldLayoutMk cId="1935612674" sldId="2147483898"/>
          </pc:sldLayoutMkLst>
          <pc:spChg chg="mod">
            <ac:chgData name="Palina Vilava" userId="2da16f30-436a-4d99-a599-a4b0cba3622b" providerId="ADAL" clId="{83BA9FA3-8E4A-DD45-A753-47F1D4AF496A}" dt="2023-05-15T11:42:42.110" v="57" actId="108"/>
            <ac:spMkLst>
              <pc:docMk/>
              <pc:sldMasterMk cId="4225220198" sldId="2147483885"/>
              <pc:sldLayoutMk cId="1935612674" sldId="2147483898"/>
              <ac:spMk id="5" creationId="{7CBC286D-0325-2652-6DE3-BC17B7921CDE}"/>
            </ac:spMkLst>
          </pc:spChg>
        </pc:sldLayoutChg>
      </pc:sldMasterChg>
    </pc:docChg>
  </pc:docChgLst>
  <pc:docChgLst>
    <pc:chgData name="Aliaksandra Kruk" userId="S::aliaksandra_kruk@epam.com::a30096df-7bfd-4bf0-9bbc-54f200049d3d" providerId="AD" clId="Web-{6ED9F409-7D24-91DD-4D84-4FCF65A49F8C}"/>
    <pc:docChg chg="delSld">
      <pc:chgData name="Aliaksandra Kruk" userId="S::aliaksandra_kruk@epam.com::a30096df-7bfd-4bf0-9bbc-54f200049d3d" providerId="AD" clId="Web-{6ED9F409-7D24-91DD-4D84-4FCF65A49F8C}" dt="2023-05-05T09:35:27.962" v="58"/>
      <pc:docMkLst>
        <pc:docMk/>
      </pc:docMkLst>
      <pc:sldChg chg="del">
        <pc:chgData name="Aliaksandra Kruk" userId="S::aliaksandra_kruk@epam.com::a30096df-7bfd-4bf0-9bbc-54f200049d3d" providerId="AD" clId="Web-{6ED9F409-7D24-91DD-4D84-4FCF65A49F8C}" dt="2023-05-05T09:35:27.884" v="52"/>
        <pc:sldMkLst>
          <pc:docMk/>
          <pc:sldMk cId="2185420420" sldId="258"/>
        </pc:sldMkLst>
      </pc:sldChg>
      <pc:sldChg chg="del">
        <pc:chgData name="Aliaksandra Kruk" userId="S::aliaksandra_kruk@epam.com::a30096df-7bfd-4bf0-9bbc-54f200049d3d" providerId="AD" clId="Web-{6ED9F409-7D24-91DD-4D84-4FCF65A49F8C}" dt="2023-05-05T09:35:27.868" v="44"/>
        <pc:sldMkLst>
          <pc:docMk/>
          <pc:sldMk cId="663641228" sldId="259"/>
        </pc:sldMkLst>
      </pc:sldChg>
      <pc:sldChg chg="del">
        <pc:chgData name="Aliaksandra Kruk" userId="S::aliaksandra_kruk@epam.com::a30096df-7bfd-4bf0-9bbc-54f200049d3d" providerId="AD" clId="Web-{6ED9F409-7D24-91DD-4D84-4FCF65A49F8C}" dt="2023-05-05T09:35:15.806" v="5"/>
        <pc:sldMkLst>
          <pc:docMk/>
          <pc:sldMk cId="1508989011" sldId="261"/>
        </pc:sldMkLst>
      </pc:sldChg>
      <pc:sldChg chg="del">
        <pc:chgData name="Aliaksandra Kruk" userId="S::aliaksandra_kruk@epam.com::a30096df-7bfd-4bf0-9bbc-54f200049d3d" providerId="AD" clId="Web-{6ED9F409-7D24-91DD-4D84-4FCF65A49F8C}" dt="2023-05-05T09:35:27.868" v="46"/>
        <pc:sldMkLst>
          <pc:docMk/>
          <pc:sldMk cId="1855125447" sldId="267"/>
        </pc:sldMkLst>
      </pc:sldChg>
      <pc:sldChg chg="del">
        <pc:chgData name="Aliaksandra Kruk" userId="S::aliaksandra_kruk@epam.com::a30096df-7bfd-4bf0-9bbc-54f200049d3d" providerId="AD" clId="Web-{6ED9F409-7D24-91DD-4D84-4FCF65A49F8C}" dt="2023-05-05T09:35:27.243" v="30"/>
        <pc:sldMkLst>
          <pc:docMk/>
          <pc:sldMk cId="3931376318" sldId="269"/>
        </pc:sldMkLst>
      </pc:sldChg>
      <pc:sldChg chg="del">
        <pc:chgData name="Aliaksandra Kruk" userId="S::aliaksandra_kruk@epam.com::a30096df-7bfd-4bf0-9bbc-54f200049d3d" providerId="AD" clId="Web-{6ED9F409-7D24-91DD-4D84-4FCF65A49F8C}" dt="2023-05-05T09:35:27.103" v="26"/>
        <pc:sldMkLst>
          <pc:docMk/>
          <pc:sldMk cId="1080359949" sldId="273"/>
        </pc:sldMkLst>
      </pc:sldChg>
      <pc:sldChg chg="del">
        <pc:chgData name="Aliaksandra Kruk" userId="S::aliaksandra_kruk@epam.com::a30096df-7bfd-4bf0-9bbc-54f200049d3d" providerId="AD" clId="Web-{6ED9F409-7D24-91DD-4D84-4FCF65A49F8C}" dt="2023-05-05T09:35:27.228" v="28"/>
        <pc:sldMkLst>
          <pc:docMk/>
          <pc:sldMk cId="2179494888" sldId="274"/>
        </pc:sldMkLst>
      </pc:sldChg>
      <pc:sldChg chg="del">
        <pc:chgData name="Aliaksandra Kruk" userId="S::aliaksandra_kruk@epam.com::a30096df-7bfd-4bf0-9bbc-54f200049d3d" providerId="AD" clId="Web-{6ED9F409-7D24-91DD-4D84-4FCF65A49F8C}" dt="2023-05-05T09:35:27.228" v="27"/>
        <pc:sldMkLst>
          <pc:docMk/>
          <pc:sldMk cId="1849947043" sldId="275"/>
        </pc:sldMkLst>
      </pc:sldChg>
      <pc:sldChg chg="del">
        <pc:chgData name="Aliaksandra Kruk" userId="S::aliaksandra_kruk@epam.com::a30096df-7bfd-4bf0-9bbc-54f200049d3d" providerId="AD" clId="Web-{6ED9F409-7D24-91DD-4D84-4FCF65A49F8C}" dt="2023-05-05T09:35:25.509" v="25"/>
        <pc:sldMkLst>
          <pc:docMk/>
          <pc:sldMk cId="1683881845" sldId="276"/>
        </pc:sldMkLst>
      </pc:sldChg>
      <pc:sldChg chg="del">
        <pc:chgData name="Aliaksandra Kruk" userId="S::aliaksandra_kruk@epam.com::a30096df-7bfd-4bf0-9bbc-54f200049d3d" providerId="AD" clId="Web-{6ED9F409-7D24-91DD-4D84-4FCF65A49F8C}" dt="2023-05-05T09:35:27.868" v="45"/>
        <pc:sldMkLst>
          <pc:docMk/>
          <pc:sldMk cId="1890561982" sldId="294"/>
        </pc:sldMkLst>
      </pc:sldChg>
      <pc:sldChg chg="del">
        <pc:chgData name="Aliaksandra Kruk" userId="S::aliaksandra_kruk@epam.com::a30096df-7bfd-4bf0-9bbc-54f200049d3d" providerId="AD" clId="Web-{6ED9F409-7D24-91DD-4D84-4FCF65A49F8C}" dt="2023-05-05T09:35:27.915" v="55"/>
        <pc:sldMkLst>
          <pc:docMk/>
          <pc:sldMk cId="1158736452" sldId="296"/>
        </pc:sldMkLst>
      </pc:sldChg>
      <pc:sldChg chg="del">
        <pc:chgData name="Aliaksandra Kruk" userId="S::aliaksandra_kruk@epam.com::a30096df-7bfd-4bf0-9bbc-54f200049d3d" providerId="AD" clId="Web-{6ED9F409-7D24-91DD-4D84-4FCF65A49F8C}" dt="2023-05-05T09:35:27.868" v="43"/>
        <pc:sldMkLst>
          <pc:docMk/>
          <pc:sldMk cId="1126278007" sldId="298"/>
        </pc:sldMkLst>
      </pc:sldChg>
      <pc:sldChg chg="del">
        <pc:chgData name="Aliaksandra Kruk" userId="S::aliaksandra_kruk@epam.com::a30096df-7bfd-4bf0-9bbc-54f200049d3d" providerId="AD" clId="Web-{6ED9F409-7D24-91DD-4D84-4FCF65A49F8C}" dt="2023-05-05T09:35:27.868" v="42"/>
        <pc:sldMkLst>
          <pc:docMk/>
          <pc:sldMk cId="3230822222" sldId="299"/>
        </pc:sldMkLst>
      </pc:sldChg>
      <pc:sldChg chg="del">
        <pc:chgData name="Aliaksandra Kruk" userId="S::aliaksandra_kruk@epam.com::a30096df-7bfd-4bf0-9bbc-54f200049d3d" providerId="AD" clId="Web-{6ED9F409-7D24-91DD-4D84-4FCF65A49F8C}" dt="2023-05-05T09:35:27.853" v="38"/>
        <pc:sldMkLst>
          <pc:docMk/>
          <pc:sldMk cId="2562755038" sldId="300"/>
        </pc:sldMkLst>
      </pc:sldChg>
      <pc:sldChg chg="del">
        <pc:chgData name="Aliaksandra Kruk" userId="S::aliaksandra_kruk@epam.com::a30096df-7bfd-4bf0-9bbc-54f200049d3d" providerId="AD" clId="Web-{6ED9F409-7D24-91DD-4D84-4FCF65A49F8C}" dt="2023-05-05T09:35:27.868" v="41"/>
        <pc:sldMkLst>
          <pc:docMk/>
          <pc:sldMk cId="4063743757" sldId="301"/>
        </pc:sldMkLst>
      </pc:sldChg>
      <pc:sldChg chg="del">
        <pc:chgData name="Aliaksandra Kruk" userId="S::aliaksandra_kruk@epam.com::a30096df-7bfd-4bf0-9bbc-54f200049d3d" providerId="AD" clId="Web-{6ED9F409-7D24-91DD-4D84-4FCF65A49F8C}" dt="2023-05-05T09:35:27.853" v="39"/>
        <pc:sldMkLst>
          <pc:docMk/>
          <pc:sldMk cId="3178223054" sldId="302"/>
        </pc:sldMkLst>
      </pc:sldChg>
      <pc:sldChg chg="del">
        <pc:chgData name="Aliaksandra Kruk" userId="S::aliaksandra_kruk@epam.com::a30096df-7bfd-4bf0-9bbc-54f200049d3d" providerId="AD" clId="Web-{6ED9F409-7D24-91DD-4D84-4FCF65A49F8C}" dt="2023-05-05T09:35:27.853" v="36"/>
        <pc:sldMkLst>
          <pc:docMk/>
          <pc:sldMk cId="3462595727" sldId="303"/>
        </pc:sldMkLst>
      </pc:sldChg>
      <pc:sldChg chg="del">
        <pc:chgData name="Aliaksandra Kruk" userId="S::aliaksandra_kruk@epam.com::a30096df-7bfd-4bf0-9bbc-54f200049d3d" providerId="AD" clId="Web-{6ED9F409-7D24-91DD-4D84-4FCF65A49F8C}" dt="2023-05-05T09:35:27.853" v="37"/>
        <pc:sldMkLst>
          <pc:docMk/>
          <pc:sldMk cId="1066950491" sldId="305"/>
        </pc:sldMkLst>
      </pc:sldChg>
      <pc:sldChg chg="del">
        <pc:chgData name="Aliaksandra Kruk" userId="S::aliaksandra_kruk@epam.com::a30096df-7bfd-4bf0-9bbc-54f200049d3d" providerId="AD" clId="Web-{6ED9F409-7D24-91DD-4D84-4FCF65A49F8C}" dt="2023-05-05T09:35:27.868" v="40"/>
        <pc:sldMkLst>
          <pc:docMk/>
          <pc:sldMk cId="3727171012" sldId="308"/>
        </pc:sldMkLst>
      </pc:sldChg>
      <pc:sldChg chg="del">
        <pc:chgData name="Aliaksandra Kruk" userId="S::aliaksandra_kruk@epam.com::a30096df-7bfd-4bf0-9bbc-54f200049d3d" providerId="AD" clId="Web-{6ED9F409-7D24-91DD-4D84-4FCF65A49F8C}" dt="2023-05-05T09:35:27.853" v="35"/>
        <pc:sldMkLst>
          <pc:docMk/>
          <pc:sldMk cId="755643944" sldId="309"/>
        </pc:sldMkLst>
      </pc:sldChg>
      <pc:sldChg chg="del">
        <pc:chgData name="Aliaksandra Kruk" userId="S::aliaksandra_kruk@epam.com::a30096df-7bfd-4bf0-9bbc-54f200049d3d" providerId="AD" clId="Web-{6ED9F409-7D24-91DD-4D84-4FCF65A49F8C}" dt="2023-05-05T09:35:27.884" v="50"/>
        <pc:sldMkLst>
          <pc:docMk/>
          <pc:sldMk cId="3384980289" sldId="395"/>
        </pc:sldMkLst>
      </pc:sldChg>
      <pc:sldChg chg="del">
        <pc:chgData name="Aliaksandra Kruk" userId="S::aliaksandra_kruk@epam.com::a30096df-7bfd-4bf0-9bbc-54f200049d3d" providerId="AD" clId="Web-{6ED9F409-7D24-91DD-4D84-4FCF65A49F8C}" dt="2023-05-05T09:35:27.884" v="49"/>
        <pc:sldMkLst>
          <pc:docMk/>
          <pc:sldMk cId="2385098860" sldId="396"/>
        </pc:sldMkLst>
      </pc:sldChg>
      <pc:sldChg chg="del">
        <pc:chgData name="Aliaksandra Kruk" userId="S::aliaksandra_kruk@epam.com::a30096df-7bfd-4bf0-9bbc-54f200049d3d" providerId="AD" clId="Web-{6ED9F409-7D24-91DD-4D84-4FCF65A49F8C}" dt="2023-05-05T09:35:16.009" v="12"/>
        <pc:sldMkLst>
          <pc:docMk/>
          <pc:sldMk cId="3190442193" sldId="523"/>
        </pc:sldMkLst>
      </pc:sldChg>
      <pc:sldChg chg="del">
        <pc:chgData name="Aliaksandra Kruk" userId="S::aliaksandra_kruk@epam.com::a30096df-7bfd-4bf0-9bbc-54f200049d3d" providerId="AD" clId="Web-{6ED9F409-7D24-91DD-4D84-4FCF65A49F8C}" dt="2023-05-05T09:35:27.853" v="32"/>
        <pc:sldMkLst>
          <pc:docMk/>
          <pc:sldMk cId="2476570892" sldId="1452"/>
        </pc:sldMkLst>
      </pc:sldChg>
      <pc:sldChg chg="del">
        <pc:chgData name="Aliaksandra Kruk" userId="S::aliaksandra_kruk@epam.com::a30096df-7bfd-4bf0-9bbc-54f200049d3d" providerId="AD" clId="Web-{6ED9F409-7D24-91DD-4D84-4FCF65A49F8C}" dt="2023-05-05T09:35:27.884" v="48"/>
        <pc:sldMkLst>
          <pc:docMk/>
          <pc:sldMk cId="1986481889" sldId="1467"/>
        </pc:sldMkLst>
      </pc:sldChg>
      <pc:sldChg chg="del">
        <pc:chgData name="Aliaksandra Kruk" userId="S::aliaksandra_kruk@epam.com::a30096df-7bfd-4bf0-9bbc-54f200049d3d" providerId="AD" clId="Web-{6ED9F409-7D24-91DD-4D84-4FCF65A49F8C}" dt="2023-05-05T09:35:27.962" v="58"/>
        <pc:sldMkLst>
          <pc:docMk/>
          <pc:sldMk cId="1858066647" sldId="1488"/>
        </pc:sldMkLst>
      </pc:sldChg>
      <pc:sldChg chg="del">
        <pc:chgData name="Aliaksandra Kruk" userId="S::aliaksandra_kruk@epam.com::a30096df-7bfd-4bf0-9bbc-54f200049d3d" providerId="AD" clId="Web-{6ED9F409-7D24-91DD-4D84-4FCF65A49F8C}" dt="2023-05-05T09:35:27.962" v="57"/>
        <pc:sldMkLst>
          <pc:docMk/>
          <pc:sldMk cId="1646748414" sldId="1489"/>
        </pc:sldMkLst>
      </pc:sldChg>
      <pc:sldChg chg="del">
        <pc:chgData name="Aliaksandra Kruk" userId="S::aliaksandra_kruk@epam.com::a30096df-7bfd-4bf0-9bbc-54f200049d3d" providerId="AD" clId="Web-{6ED9F409-7D24-91DD-4D84-4FCF65A49F8C}" dt="2023-05-05T09:35:27.915" v="56"/>
        <pc:sldMkLst>
          <pc:docMk/>
          <pc:sldMk cId="3622088549" sldId="1490"/>
        </pc:sldMkLst>
      </pc:sldChg>
      <pc:sldChg chg="del">
        <pc:chgData name="Aliaksandra Kruk" userId="S::aliaksandra_kruk@epam.com::a30096df-7bfd-4bf0-9bbc-54f200049d3d" providerId="AD" clId="Web-{6ED9F409-7D24-91DD-4D84-4FCF65A49F8C}" dt="2023-05-05T09:35:20.431" v="23"/>
        <pc:sldMkLst>
          <pc:docMk/>
          <pc:sldMk cId="3628260537" sldId="2130"/>
        </pc:sldMkLst>
      </pc:sldChg>
      <pc:sldChg chg="del">
        <pc:chgData name="Aliaksandra Kruk" userId="S::aliaksandra_kruk@epam.com::a30096df-7bfd-4bf0-9bbc-54f200049d3d" providerId="AD" clId="Web-{6ED9F409-7D24-91DD-4D84-4FCF65A49F8C}" dt="2023-05-05T09:35:18.243" v="15"/>
        <pc:sldMkLst>
          <pc:docMk/>
          <pc:sldMk cId="2767651578" sldId="2131"/>
        </pc:sldMkLst>
      </pc:sldChg>
      <pc:sldChg chg="del">
        <pc:chgData name="Aliaksandra Kruk" userId="S::aliaksandra_kruk@epam.com::a30096df-7bfd-4bf0-9bbc-54f200049d3d" providerId="AD" clId="Web-{6ED9F409-7D24-91DD-4D84-4FCF65A49F8C}" dt="2023-05-05T09:35:27.900" v="54"/>
        <pc:sldMkLst>
          <pc:docMk/>
          <pc:sldMk cId="1589461791" sldId="2196"/>
        </pc:sldMkLst>
      </pc:sldChg>
      <pc:sldChg chg="del">
        <pc:chgData name="Aliaksandra Kruk" userId="S::aliaksandra_kruk@epam.com::a30096df-7bfd-4bf0-9bbc-54f200049d3d" providerId="AD" clId="Web-{6ED9F409-7D24-91DD-4D84-4FCF65A49F8C}" dt="2023-05-05T09:35:27.900" v="53"/>
        <pc:sldMkLst>
          <pc:docMk/>
          <pc:sldMk cId="125379557" sldId="2200"/>
        </pc:sldMkLst>
      </pc:sldChg>
      <pc:sldChg chg="del">
        <pc:chgData name="Aliaksandra Kruk" userId="S::aliaksandra_kruk@epam.com::a30096df-7bfd-4bf0-9bbc-54f200049d3d" providerId="AD" clId="Web-{6ED9F409-7D24-91DD-4D84-4FCF65A49F8C}" dt="2023-05-05T09:35:27.884" v="47"/>
        <pc:sldMkLst>
          <pc:docMk/>
          <pc:sldMk cId="3686715123" sldId="2201"/>
        </pc:sldMkLst>
      </pc:sldChg>
      <pc:sldChg chg="del">
        <pc:chgData name="Aliaksandra Kruk" userId="S::aliaksandra_kruk@epam.com::a30096df-7bfd-4bf0-9bbc-54f200049d3d" providerId="AD" clId="Web-{6ED9F409-7D24-91DD-4D84-4FCF65A49F8C}" dt="2023-05-05T09:35:27.259" v="31"/>
        <pc:sldMkLst>
          <pc:docMk/>
          <pc:sldMk cId="1954211187" sldId="2202"/>
        </pc:sldMkLst>
      </pc:sldChg>
      <pc:sldChg chg="del">
        <pc:chgData name="Aliaksandra Kruk" userId="S::aliaksandra_kruk@epam.com::a30096df-7bfd-4bf0-9bbc-54f200049d3d" providerId="AD" clId="Web-{6ED9F409-7D24-91DD-4D84-4FCF65A49F8C}" dt="2023-05-05T09:35:27.243" v="29"/>
        <pc:sldMkLst>
          <pc:docMk/>
          <pc:sldMk cId="2148614773" sldId="2203"/>
        </pc:sldMkLst>
      </pc:sldChg>
      <pc:sldChg chg="del">
        <pc:chgData name="Aliaksandra Kruk" userId="S::aliaksandra_kruk@epam.com::a30096df-7bfd-4bf0-9bbc-54f200049d3d" providerId="AD" clId="Web-{6ED9F409-7D24-91DD-4D84-4FCF65A49F8C}" dt="2023-05-05T09:35:25.493" v="24"/>
        <pc:sldMkLst>
          <pc:docMk/>
          <pc:sldMk cId="519143184" sldId="3116"/>
        </pc:sldMkLst>
      </pc:sldChg>
      <pc:sldChg chg="del">
        <pc:chgData name="Aliaksandra Kruk" userId="S::aliaksandra_kruk@epam.com::a30096df-7bfd-4bf0-9bbc-54f200049d3d" providerId="AD" clId="Web-{6ED9F409-7D24-91DD-4D84-4FCF65A49F8C}" dt="2023-05-05T09:35:18.274" v="22"/>
        <pc:sldMkLst>
          <pc:docMk/>
          <pc:sldMk cId="1606754835" sldId="3119"/>
        </pc:sldMkLst>
      </pc:sldChg>
      <pc:sldChg chg="del">
        <pc:chgData name="Aliaksandra Kruk" userId="S::aliaksandra_kruk@epam.com::a30096df-7bfd-4bf0-9bbc-54f200049d3d" providerId="AD" clId="Web-{6ED9F409-7D24-91DD-4D84-4FCF65A49F8C}" dt="2023-05-05T09:35:15.993" v="9"/>
        <pc:sldMkLst>
          <pc:docMk/>
          <pc:sldMk cId="2846715841" sldId="3937"/>
        </pc:sldMkLst>
      </pc:sldChg>
      <pc:sldChg chg="del">
        <pc:chgData name="Aliaksandra Kruk" userId="S::aliaksandra_kruk@epam.com::a30096df-7bfd-4bf0-9bbc-54f200049d3d" providerId="AD" clId="Web-{6ED9F409-7D24-91DD-4D84-4FCF65A49F8C}" dt="2023-05-05T09:35:15.993" v="10"/>
        <pc:sldMkLst>
          <pc:docMk/>
          <pc:sldMk cId="1310850431" sldId="3939"/>
        </pc:sldMkLst>
      </pc:sldChg>
      <pc:sldChg chg="del">
        <pc:chgData name="Aliaksandra Kruk" userId="S::aliaksandra_kruk@epam.com::a30096df-7bfd-4bf0-9bbc-54f200049d3d" providerId="AD" clId="Web-{6ED9F409-7D24-91DD-4D84-4FCF65A49F8C}" dt="2023-05-05T09:35:18.274" v="21"/>
        <pc:sldMkLst>
          <pc:docMk/>
          <pc:sldMk cId="3026689173" sldId="4404"/>
        </pc:sldMkLst>
      </pc:sldChg>
      <pc:sldChg chg="del">
        <pc:chgData name="Aliaksandra Kruk" userId="S::aliaksandra_kruk@epam.com::a30096df-7bfd-4bf0-9bbc-54f200049d3d" providerId="AD" clId="Web-{6ED9F409-7D24-91DD-4D84-4FCF65A49F8C}" dt="2023-05-05T09:35:15.399" v="3"/>
        <pc:sldMkLst>
          <pc:docMk/>
          <pc:sldMk cId="2456665394" sldId="4541"/>
        </pc:sldMkLst>
      </pc:sldChg>
      <pc:sldChg chg="del">
        <pc:chgData name="Aliaksandra Kruk" userId="S::aliaksandra_kruk@epam.com::a30096df-7bfd-4bf0-9bbc-54f200049d3d" providerId="AD" clId="Web-{6ED9F409-7D24-91DD-4D84-4FCF65A49F8C}" dt="2023-05-05T09:35:18.259" v="20"/>
        <pc:sldMkLst>
          <pc:docMk/>
          <pc:sldMk cId="927935308" sldId="4563"/>
        </pc:sldMkLst>
      </pc:sldChg>
      <pc:sldChg chg="del">
        <pc:chgData name="Aliaksandra Kruk" userId="S::aliaksandra_kruk@epam.com::a30096df-7bfd-4bf0-9bbc-54f200049d3d" providerId="AD" clId="Web-{6ED9F409-7D24-91DD-4D84-4FCF65A49F8C}" dt="2023-05-05T09:35:18.259" v="17"/>
        <pc:sldMkLst>
          <pc:docMk/>
          <pc:sldMk cId="1219379775" sldId="4732"/>
        </pc:sldMkLst>
      </pc:sldChg>
      <pc:sldChg chg="del">
        <pc:chgData name="Aliaksandra Kruk" userId="S::aliaksandra_kruk@epam.com::a30096df-7bfd-4bf0-9bbc-54f200049d3d" providerId="AD" clId="Web-{6ED9F409-7D24-91DD-4D84-4FCF65A49F8C}" dt="2023-05-05T09:35:27.884" v="51"/>
        <pc:sldMkLst>
          <pc:docMk/>
          <pc:sldMk cId="1687413058" sldId="4783"/>
        </pc:sldMkLst>
      </pc:sldChg>
      <pc:sldChg chg="del">
        <pc:chgData name="Aliaksandra Kruk" userId="S::aliaksandra_kruk@epam.com::a30096df-7bfd-4bf0-9bbc-54f200049d3d" providerId="AD" clId="Web-{6ED9F409-7D24-91DD-4D84-4FCF65A49F8C}" dt="2023-05-05T09:35:18.212" v="14"/>
        <pc:sldMkLst>
          <pc:docMk/>
          <pc:sldMk cId="176057383" sldId="5066"/>
        </pc:sldMkLst>
      </pc:sldChg>
      <pc:sldChg chg="del">
        <pc:chgData name="Aliaksandra Kruk" userId="S::aliaksandra_kruk@epam.com::a30096df-7bfd-4bf0-9bbc-54f200049d3d" providerId="AD" clId="Web-{6ED9F409-7D24-91DD-4D84-4FCF65A49F8C}" dt="2023-05-05T09:35:18.259" v="19"/>
        <pc:sldMkLst>
          <pc:docMk/>
          <pc:sldMk cId="2834031571" sldId="5067"/>
        </pc:sldMkLst>
      </pc:sldChg>
      <pc:sldChg chg="del">
        <pc:chgData name="Aliaksandra Kruk" userId="S::aliaksandra_kruk@epam.com::a30096df-7bfd-4bf0-9bbc-54f200049d3d" providerId="AD" clId="Web-{6ED9F409-7D24-91DD-4D84-4FCF65A49F8C}" dt="2023-05-05T09:35:18.243" v="16"/>
        <pc:sldMkLst>
          <pc:docMk/>
          <pc:sldMk cId="2046238386" sldId="5085"/>
        </pc:sldMkLst>
      </pc:sldChg>
      <pc:sldChg chg="del">
        <pc:chgData name="Aliaksandra Kruk" userId="S::aliaksandra_kruk@epam.com::a30096df-7bfd-4bf0-9bbc-54f200049d3d" providerId="AD" clId="Web-{6ED9F409-7D24-91DD-4D84-4FCF65A49F8C}" dt="2023-05-05T09:35:18.259" v="18"/>
        <pc:sldMkLst>
          <pc:docMk/>
          <pc:sldMk cId="4205563055" sldId="5127"/>
        </pc:sldMkLst>
      </pc:sldChg>
      <pc:sldChg chg="del">
        <pc:chgData name="Aliaksandra Kruk" userId="S::aliaksandra_kruk@epam.com::a30096df-7bfd-4bf0-9bbc-54f200049d3d" providerId="AD" clId="Web-{6ED9F409-7D24-91DD-4D84-4FCF65A49F8C}" dt="2023-05-05T09:35:16.009" v="13"/>
        <pc:sldMkLst>
          <pc:docMk/>
          <pc:sldMk cId="1079041423" sldId="5332"/>
        </pc:sldMkLst>
      </pc:sldChg>
      <pc:sldChg chg="del">
        <pc:chgData name="Aliaksandra Kruk" userId="S::aliaksandra_kruk@epam.com::a30096df-7bfd-4bf0-9bbc-54f200049d3d" providerId="AD" clId="Web-{6ED9F409-7D24-91DD-4D84-4FCF65A49F8C}" dt="2023-05-05T09:35:16.009" v="11"/>
        <pc:sldMkLst>
          <pc:docMk/>
          <pc:sldMk cId="2253101804" sldId="5334"/>
        </pc:sldMkLst>
      </pc:sldChg>
      <pc:sldChg chg="del">
        <pc:chgData name="Aliaksandra Kruk" userId="S::aliaksandra_kruk@epam.com::a30096df-7bfd-4bf0-9bbc-54f200049d3d" providerId="AD" clId="Web-{6ED9F409-7D24-91DD-4D84-4FCF65A49F8C}" dt="2023-05-05T09:35:15.993" v="8"/>
        <pc:sldMkLst>
          <pc:docMk/>
          <pc:sldMk cId="3066099191" sldId="2142532753"/>
        </pc:sldMkLst>
      </pc:sldChg>
      <pc:sldChg chg="del">
        <pc:chgData name="Aliaksandra Kruk" userId="S::aliaksandra_kruk@epam.com::a30096df-7bfd-4bf0-9bbc-54f200049d3d" providerId="AD" clId="Web-{6ED9F409-7D24-91DD-4D84-4FCF65A49F8C}" dt="2023-05-05T09:35:15.821" v="7"/>
        <pc:sldMkLst>
          <pc:docMk/>
          <pc:sldMk cId="1921568752" sldId="2146846954"/>
        </pc:sldMkLst>
      </pc:sldChg>
      <pc:sldChg chg="del">
        <pc:chgData name="Aliaksandra Kruk" userId="S::aliaksandra_kruk@epam.com::a30096df-7bfd-4bf0-9bbc-54f200049d3d" providerId="AD" clId="Web-{6ED9F409-7D24-91DD-4D84-4FCF65A49F8C}" dt="2023-05-05T09:35:15.806" v="6"/>
        <pc:sldMkLst>
          <pc:docMk/>
          <pc:sldMk cId="1100276333" sldId="2146846955"/>
        </pc:sldMkLst>
      </pc:sldChg>
      <pc:sldChg chg="del">
        <pc:chgData name="Aliaksandra Kruk" userId="S::aliaksandra_kruk@epam.com::a30096df-7bfd-4bf0-9bbc-54f200049d3d" providerId="AD" clId="Web-{6ED9F409-7D24-91DD-4D84-4FCF65A49F8C}" dt="2023-05-05T09:35:15.806" v="4"/>
        <pc:sldMkLst>
          <pc:docMk/>
          <pc:sldMk cId="4059902042" sldId="2146846956"/>
        </pc:sldMkLst>
      </pc:sldChg>
      <pc:sldChg chg="del">
        <pc:chgData name="Aliaksandra Kruk" userId="S::aliaksandra_kruk@epam.com::a30096df-7bfd-4bf0-9bbc-54f200049d3d" providerId="AD" clId="Web-{6ED9F409-7D24-91DD-4D84-4FCF65A49F8C}" dt="2023-05-05T09:35:27.853" v="34"/>
        <pc:sldMkLst>
          <pc:docMk/>
          <pc:sldMk cId="2553903901" sldId="2146846957"/>
        </pc:sldMkLst>
      </pc:sldChg>
      <pc:sldChg chg="del">
        <pc:chgData name="Aliaksandra Kruk" userId="S::aliaksandra_kruk@epam.com::a30096df-7bfd-4bf0-9bbc-54f200049d3d" providerId="AD" clId="Web-{6ED9F409-7D24-91DD-4D84-4FCF65A49F8C}" dt="2023-05-05T09:35:27.853" v="33"/>
        <pc:sldMkLst>
          <pc:docMk/>
          <pc:sldMk cId="934767123" sldId="2146846958"/>
        </pc:sldMkLst>
      </pc:sldChg>
      <pc:sldChg chg="del">
        <pc:chgData name="Aliaksandra Kruk" userId="S::aliaksandra_kruk@epam.com::a30096df-7bfd-4bf0-9bbc-54f200049d3d" providerId="AD" clId="Web-{6ED9F409-7D24-91DD-4D84-4FCF65A49F8C}" dt="2023-05-05T09:35:15.384" v="2"/>
        <pc:sldMkLst>
          <pc:docMk/>
          <pc:sldMk cId="2396415211" sldId="2146846959"/>
        </pc:sldMkLst>
      </pc:sldChg>
      <pc:sldChg chg="del">
        <pc:chgData name="Aliaksandra Kruk" userId="S::aliaksandra_kruk@epam.com::a30096df-7bfd-4bf0-9bbc-54f200049d3d" providerId="AD" clId="Web-{6ED9F409-7D24-91DD-4D84-4FCF65A49F8C}" dt="2023-05-05T09:35:15.384" v="1"/>
        <pc:sldMkLst>
          <pc:docMk/>
          <pc:sldMk cId="3942657790" sldId="2146846960"/>
        </pc:sldMkLst>
      </pc:sldChg>
      <pc:sldChg chg="del">
        <pc:chgData name="Aliaksandra Kruk" userId="S::aliaksandra_kruk@epam.com::a30096df-7bfd-4bf0-9bbc-54f200049d3d" providerId="AD" clId="Web-{6ED9F409-7D24-91DD-4D84-4FCF65A49F8C}" dt="2023-05-05T09:35:15.384" v="0"/>
        <pc:sldMkLst>
          <pc:docMk/>
          <pc:sldMk cId="2526856353" sldId="21468469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5C3A5-A464-4897-B884-BB9B35180A5B}" type="slidenum">
              <a:rPr lang="en-US" smtClean="0"/>
              <a:t>1</a:t>
            </a:fld>
            <a:endParaRPr lang="en-US"/>
          </a:p>
        </p:txBody>
      </p:sp>
    </p:spTree>
    <p:extLst>
      <p:ext uri="{BB962C8B-B14F-4D97-AF65-F5344CB8AC3E}">
        <p14:creationId xmlns:p14="http://schemas.microsoft.com/office/powerpoint/2010/main" val="255613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A5C3A5-A464-4897-B884-BB9B35180A5B}" type="slidenum">
              <a:rPr lang="en-US" smtClean="0"/>
              <a:t>2</a:t>
            </a:fld>
            <a:endParaRPr lang="en-US"/>
          </a:p>
        </p:txBody>
      </p:sp>
    </p:spTree>
    <p:extLst>
      <p:ext uri="{BB962C8B-B14F-4D97-AF65-F5344CB8AC3E}">
        <p14:creationId xmlns:p14="http://schemas.microsoft.com/office/powerpoint/2010/main" val="195557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epa.ms/stories" TargetMode="External"/><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G">
    <p:bg>
      <p:bgPr>
        <a:solidFill>
          <a:schemeClr val="bg1"/>
        </a:solidFill>
        <a:effectLst/>
      </p:bgPr>
    </p:bg>
    <p:spTree>
      <p:nvGrpSpPr>
        <p:cNvPr id="1" name=""/>
        <p:cNvGrpSpPr/>
        <p:nvPr/>
      </p:nvGrpSpPr>
      <p:grpSpPr>
        <a:xfrm>
          <a:off x="0" y="0"/>
          <a:ext cx="0" cy="0"/>
          <a:chOff x="0" y="0"/>
          <a:chExt cx="0" cy="0"/>
        </a:xfrm>
      </p:grpSpPr>
      <p:pic>
        <p:nvPicPr>
          <p:cNvPr id="4" name="Picture 3" descr="A bright light in the dark&#10;&#10;Description automatically generated with medium confidence">
            <a:extLst>
              <a:ext uri="{FF2B5EF4-FFF2-40B4-BE49-F238E27FC236}">
                <a16:creationId xmlns:a16="http://schemas.microsoft.com/office/drawing/2014/main" id="{292D94B7-0233-C940-0B7E-BB187340B7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3545" b="7393"/>
          <a:stretch/>
        </p:blipFill>
        <p:spPr>
          <a:xfrm>
            <a:off x="0" y="-1"/>
            <a:ext cx="12192000" cy="6858001"/>
          </a:xfrm>
          <a:prstGeom prst="rect">
            <a:avLst/>
          </a:prstGeom>
        </p:spPr>
      </p:pic>
      <p:sp>
        <p:nvSpPr>
          <p:cNvPr id="5" name="Text Placeholder 4">
            <a:extLst>
              <a:ext uri="{FF2B5EF4-FFF2-40B4-BE49-F238E27FC236}">
                <a16:creationId xmlns:a16="http://schemas.microsoft.com/office/drawing/2014/main" id="{4448AADE-3723-5675-1E93-91E2083DA966}"/>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6" name="Text Placeholder 4">
            <a:extLst>
              <a:ext uri="{FF2B5EF4-FFF2-40B4-BE49-F238E27FC236}">
                <a16:creationId xmlns:a16="http://schemas.microsoft.com/office/drawing/2014/main" id="{72020841-C9E1-4289-E94E-04CC0C8D6EAB}"/>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7" name="Title 2">
            <a:extLst>
              <a:ext uri="{FF2B5EF4-FFF2-40B4-BE49-F238E27FC236}">
                <a16:creationId xmlns:a16="http://schemas.microsoft.com/office/drawing/2014/main" id="{1E233166-418F-6386-079E-CEDA3BF9846B}"/>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8" name="Picture 7">
            <a:extLst>
              <a:ext uri="{FF2B5EF4-FFF2-40B4-BE49-F238E27FC236}">
                <a16:creationId xmlns:a16="http://schemas.microsoft.com/office/drawing/2014/main" id="{3AAC7376-20F0-E0B1-E7D5-414FC5DC35F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245593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Header_Custiom_2">
    <p:bg>
      <p:bgPr>
        <a:blipFill dpi="0" rotWithShape="1">
          <a:blip r:embed="rId2">
            <a:lum/>
            <a:extLst>
              <a:ext uri="{28A0092B-C50C-407E-A947-70E740481C1C}">
                <a14:useLocalDpi xmlns:a14="http://schemas.microsoft.com/office/drawing/2010/main"/>
              </a:ext>
            </a:extLst>
          </a:blip>
          <a:srcRect/>
          <a:stretch>
            <a:fillRect t="-6000" b="-6000"/>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5BDBBF2-452B-8A53-D3BC-946EEC403099}"/>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dirty="0"/>
              <a:t>Section Header</a:t>
            </a:r>
          </a:p>
        </p:txBody>
      </p:sp>
      <p:sp>
        <p:nvSpPr>
          <p:cNvPr id="9" name="Text Placeholder 4">
            <a:extLst>
              <a:ext uri="{FF2B5EF4-FFF2-40B4-BE49-F238E27FC236}">
                <a16:creationId xmlns:a16="http://schemas.microsoft.com/office/drawing/2014/main" id="{2CA620CE-1B8B-D388-B43E-902BAFDB8F31}"/>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10" name="Text Placeholder 4">
            <a:extLst>
              <a:ext uri="{FF2B5EF4-FFF2-40B4-BE49-F238E27FC236}">
                <a16:creationId xmlns:a16="http://schemas.microsoft.com/office/drawing/2014/main" id="{9B21D373-42F2-86AB-3F79-81C1BE348209}"/>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8720EBE-A59D-52D5-044F-DF5C07F83D7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3F31129-9154-6101-E99F-40D9C428A70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BF7BD8E2-6131-A98D-36C8-080B716E4D6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64083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Header_Custiom_3">
    <p:bg>
      <p:bgPr>
        <a:blipFill dpi="0" rotWithShape="1">
          <a:blip r:embed="rId2">
            <a:lum/>
            <a:extLst>
              <a:ext uri="{28A0092B-C50C-407E-A947-70E740481C1C}">
                <a14:useLocalDpi xmlns:a14="http://schemas.microsoft.com/office/drawing/2010/main"/>
              </a:ext>
            </a:extLst>
          </a:blip>
          <a:srcRect/>
          <a:stretch>
            <a:fillRect t="-6000" b="-6000"/>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BEA6F8A-F8D2-0E03-127C-C4C39351EE62}"/>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dirty="0"/>
              <a:t>Section Header</a:t>
            </a:r>
          </a:p>
        </p:txBody>
      </p:sp>
      <p:sp>
        <p:nvSpPr>
          <p:cNvPr id="6" name="Text Placeholder 4">
            <a:extLst>
              <a:ext uri="{FF2B5EF4-FFF2-40B4-BE49-F238E27FC236}">
                <a16:creationId xmlns:a16="http://schemas.microsoft.com/office/drawing/2014/main" id="{F86F72EA-0ABE-9A8E-4E77-930AA5496A56}"/>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7" name="Text Placeholder 4">
            <a:extLst>
              <a:ext uri="{FF2B5EF4-FFF2-40B4-BE49-F238E27FC236}">
                <a16:creationId xmlns:a16="http://schemas.microsoft.com/office/drawing/2014/main" id="{A5E6E347-3D84-596D-2504-6BB7F3483113}"/>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75684E56-61FE-0760-81FB-D738FF31CE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4AFDEA9-4B5D-18D7-3B7C-ADC156E9EFC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1C818241-0582-A630-8CB0-7598682D85E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527735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Header_Custiom_4">
    <p:bg>
      <p:bgPr>
        <a:blipFill dpi="0" rotWithShape="1">
          <a:blip r:embed="rId2">
            <a:lum/>
            <a:extLst>
              <a:ext uri="{28A0092B-C50C-407E-A947-70E740481C1C}">
                <a14:useLocalDpi xmlns:a14="http://schemas.microsoft.com/office/drawing/2010/main"/>
              </a:ext>
            </a:extLst>
          </a:blip>
          <a:srcRect/>
          <a:stretch>
            <a:fillRect l="-2000" r="-2000"/>
          </a:stretch>
        </a:blip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8956E04-CBD7-E482-8975-949516BE35C7}"/>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dirty="0"/>
              <a:t>Section Header</a:t>
            </a:r>
          </a:p>
        </p:txBody>
      </p:sp>
      <p:sp>
        <p:nvSpPr>
          <p:cNvPr id="6" name="Text Placeholder 4">
            <a:extLst>
              <a:ext uri="{FF2B5EF4-FFF2-40B4-BE49-F238E27FC236}">
                <a16:creationId xmlns:a16="http://schemas.microsoft.com/office/drawing/2014/main" id="{4DF04DE8-18FA-CC1C-A2E5-416F24CA0863}"/>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7" name="Text Placeholder 4">
            <a:extLst>
              <a:ext uri="{FF2B5EF4-FFF2-40B4-BE49-F238E27FC236}">
                <a16:creationId xmlns:a16="http://schemas.microsoft.com/office/drawing/2014/main" id="{6BD1EAAB-FF14-59B6-EB7C-E327DBE47644}"/>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2" name="Graphic 1">
            <a:extLst>
              <a:ext uri="{FF2B5EF4-FFF2-40B4-BE49-F238E27FC236}">
                <a16:creationId xmlns:a16="http://schemas.microsoft.com/office/drawing/2014/main" id="{53ED1D57-42C1-01EC-FDEC-8930A13F02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FA158379-42B6-CCBC-ACEF-3055CDBB2D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8C1715E-3786-F104-88AB-8B85E2F6D91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89745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laimer">
    <p:bg>
      <p:bgPr>
        <a:blipFill dpi="0" rotWithShape="1">
          <a:blip r:embed="rId2">
            <a:lum/>
            <a:extLst>
              <a:ext uri="{28A0092B-C50C-407E-A947-70E740481C1C}">
                <a14:useLocalDpi xmlns:a14="http://schemas.microsoft.com/office/drawing/2010/main"/>
              </a:ext>
            </a:extLst>
          </a:blip>
          <a:srcRect/>
          <a:stretch>
            <a:fillRect l="-2000" r="-2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BC286D-0325-2652-6DE3-BC17B7921CDE}"/>
              </a:ext>
            </a:extLst>
          </p:cNvPr>
          <p:cNvSpPr txBox="1">
            <a:spLocks/>
          </p:cNvSpPr>
          <p:nvPr userDrawn="1"/>
        </p:nvSpPr>
        <p:spPr>
          <a:xfrm>
            <a:off x="481264" y="1667844"/>
            <a:ext cx="4403565" cy="1015663"/>
          </a:xfrm>
          <a:prstGeom prst="rect">
            <a:avLst/>
          </a:prstGeom>
        </p:spPr>
        <p:txBody>
          <a:bodyPr vert="horz" wrap="square" lIns="0" tIns="0" rIns="0" bIns="0" rtlCol="0" anchor="t">
            <a:spAutoFit/>
          </a:bodyPr>
          <a:lstStyle>
            <a:lvl1pPr>
              <a:lnSpc>
                <a:spcPct val="100000"/>
              </a:lnSpc>
              <a:spcBef>
                <a:spcPct val="0"/>
              </a:spcBef>
              <a:buNone/>
              <a:defRPr lang="en-US" sz="6000" b="1" i="0" dirty="0">
                <a:solidFill>
                  <a:schemeClr val="bg1"/>
                </a:solidFill>
                <a:latin typeface="+mj-lt"/>
                <a:ea typeface="Calibri" panose="020F0502020204030204" pitchFamily="34" charset="0"/>
                <a:cs typeface="Calibri Light" panose="020F0302020204030204" pitchFamily="34" charset="0"/>
              </a:defRPr>
            </a:lvl1pPr>
          </a:lstStyle>
          <a:p>
            <a:pPr lvl="0"/>
            <a:r>
              <a:rPr lang="en-US" dirty="0"/>
              <a:t>Disclaimer</a:t>
            </a:r>
          </a:p>
        </p:txBody>
      </p:sp>
      <p:sp>
        <p:nvSpPr>
          <p:cNvPr id="6" name="Rectangle 5">
            <a:extLst>
              <a:ext uri="{FF2B5EF4-FFF2-40B4-BE49-F238E27FC236}">
                <a16:creationId xmlns:a16="http://schemas.microsoft.com/office/drawing/2014/main" id="{EDA858F5-1B5C-FD7A-432D-19F62375A90D}"/>
              </a:ext>
            </a:extLst>
          </p:cNvPr>
          <p:cNvSpPr/>
          <p:nvPr userDrawn="1"/>
        </p:nvSpPr>
        <p:spPr>
          <a:xfrm>
            <a:off x="481264" y="4759456"/>
            <a:ext cx="4267462"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914354">
              <a:spcAft>
                <a:spcPts val="600"/>
              </a:spcAft>
              <a:defRPr/>
            </a:pPr>
            <a:r>
              <a:rPr lang="en-US" sz="1200" b="1">
                <a:solidFill>
                  <a:schemeClr val="accent2"/>
                </a:solidFill>
                <a:latin typeface="Calibri"/>
              </a:rPr>
              <a:t>This presentation was downloaded from Presales Stories. </a:t>
            </a:r>
          </a:p>
          <a:p>
            <a:pPr algn="l" defTabSz="914354">
              <a:defRPr/>
            </a:pPr>
            <a:r>
              <a:rPr lang="en-US" sz="1200" b="1">
                <a:solidFill>
                  <a:schemeClr val="accent2"/>
                </a:solidFill>
                <a:latin typeface="Calibri"/>
              </a:rPr>
              <a:t>Discover more content about EPAM’s Capabilities at </a:t>
            </a:r>
            <a:br>
              <a:rPr lang="en-US" sz="1200" b="1">
                <a:solidFill>
                  <a:schemeClr val="accent2"/>
                </a:solidFill>
                <a:latin typeface="Calibri"/>
              </a:rPr>
            </a:br>
            <a:r>
              <a:rPr lang="en-US" sz="1200" b="1" u="sng">
                <a:solidFill>
                  <a:schemeClr val="accent2"/>
                </a:solidFill>
                <a:latin typeface="Calibri"/>
                <a:hlinkClick r:id="rId3">
                  <a:extLst>
                    <a:ext uri="{A12FA001-AC4F-418D-AE19-62706E023703}">
                      <ahyp:hlinkClr xmlns:ahyp="http://schemas.microsoft.com/office/drawing/2018/hyperlinkcolor" val="tx"/>
                    </a:ext>
                  </a:extLst>
                </a:hlinkClick>
              </a:rPr>
              <a:t>https://epa.ms/stories</a:t>
            </a:r>
            <a:endParaRPr lang="en-US" sz="1200" b="1">
              <a:solidFill>
                <a:schemeClr val="accent2"/>
              </a:solidFill>
              <a:latin typeface="Calibri"/>
            </a:endParaRPr>
          </a:p>
        </p:txBody>
      </p:sp>
      <p:sp>
        <p:nvSpPr>
          <p:cNvPr id="7" name="Title 4">
            <a:extLst>
              <a:ext uri="{FF2B5EF4-FFF2-40B4-BE49-F238E27FC236}">
                <a16:creationId xmlns:a16="http://schemas.microsoft.com/office/drawing/2014/main" id="{5C60129C-ED73-46C0-0FB7-BB32CA2BD978}"/>
              </a:ext>
            </a:extLst>
          </p:cNvPr>
          <p:cNvSpPr txBox="1">
            <a:spLocks/>
          </p:cNvSpPr>
          <p:nvPr userDrawn="1"/>
        </p:nvSpPr>
        <p:spPr>
          <a:xfrm>
            <a:off x="481264" y="2919114"/>
            <a:ext cx="6388966" cy="1604735"/>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l">
              <a:lnSpc>
                <a:spcPct val="150000"/>
              </a:lnSpc>
            </a:pPr>
            <a:r>
              <a:rPr lang="en-US" sz="2400" b="0">
                <a:solidFill>
                  <a:schemeClr val="bg1"/>
                </a:solidFill>
                <a:latin typeface="Calibri Light" panose="020F0302020204030204" pitchFamily="34" charset="0"/>
              </a:rPr>
              <a:t>All provided material can only be used under NDA</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Slides can contain confidential notes</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Convert to PDF before sharing</a:t>
            </a:r>
          </a:p>
        </p:txBody>
      </p:sp>
      <p:pic>
        <p:nvPicPr>
          <p:cNvPr id="8" name="Picture 7">
            <a:extLst>
              <a:ext uri="{FF2B5EF4-FFF2-40B4-BE49-F238E27FC236}">
                <a16:creationId xmlns:a16="http://schemas.microsoft.com/office/drawing/2014/main" id="{EF3464A0-B9BD-B9A5-38BA-45F5800B2DA9}"/>
              </a:ext>
            </a:extLst>
          </p:cNvPr>
          <p:cNvPicPr>
            <a:picLocks noChangeAspect="1"/>
          </p:cNvPicPr>
          <p:nvPr userDrawn="1"/>
        </p:nvPicPr>
        <p:blipFill>
          <a:blip r:embed="rId4"/>
          <a:stretch>
            <a:fillRect/>
          </a:stretch>
        </p:blipFill>
        <p:spPr>
          <a:xfrm>
            <a:off x="481264" y="872962"/>
            <a:ext cx="668294" cy="622205"/>
          </a:xfrm>
          <a:prstGeom prst="rect">
            <a:avLst/>
          </a:prstGeom>
        </p:spPr>
      </p:pic>
      <p:pic>
        <p:nvPicPr>
          <p:cNvPr id="2" name="Graphic 1">
            <a:extLst>
              <a:ext uri="{FF2B5EF4-FFF2-40B4-BE49-F238E27FC236}">
                <a16:creationId xmlns:a16="http://schemas.microsoft.com/office/drawing/2014/main" id="{C9E71BD3-C16B-E833-87BA-15C30377643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D42082F-236C-033C-4BB1-ED91055E10D6}"/>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43DDC278-1F97-461F-020F-97C4F17BCD4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93561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Light">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93E89BDD-DFE0-2F52-8234-B4BA719C24D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5299"/>
          </a:xfrm>
          <a:prstGeom prst="rect">
            <a:avLst/>
          </a:prstGeom>
        </p:spPr>
      </p:pic>
      <p:pic>
        <p:nvPicPr>
          <p:cNvPr id="5" name="Graphic 4">
            <a:extLst>
              <a:ext uri="{FF2B5EF4-FFF2-40B4-BE49-F238E27FC236}">
                <a16:creationId xmlns:a16="http://schemas.microsoft.com/office/drawing/2014/main" id="{BAB1331E-AD8D-C6DD-2EB9-162F1E8744C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38E73F41-F196-FE58-99BD-8AFA2B90986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ECA775BE-E377-94D3-AEB3-0F6AC5EABBE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2" name="Text Placeholder 7">
            <a:extLst>
              <a:ext uri="{FF2B5EF4-FFF2-40B4-BE49-F238E27FC236}">
                <a16:creationId xmlns:a16="http://schemas.microsoft.com/office/drawing/2014/main" id="{1BD34FF4-0682-7694-6FC2-5AD3FA129B63}"/>
              </a:ext>
            </a:extLst>
          </p:cNvPr>
          <p:cNvSpPr>
            <a:spLocks noGrp="1"/>
          </p:cNvSpPr>
          <p:nvPr>
            <p:ph type="body" sz="quarter" idx="10" hasCustomPrompt="1"/>
          </p:nvPr>
        </p:nvSpPr>
        <p:spPr>
          <a:xfrm>
            <a:off x="457277" y="2836892"/>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3" name="Title 8">
            <a:extLst>
              <a:ext uri="{FF2B5EF4-FFF2-40B4-BE49-F238E27FC236}">
                <a16:creationId xmlns:a16="http://schemas.microsoft.com/office/drawing/2014/main" id="{CE6E4E8B-E6ED-C43B-3BF1-BBA79D9D0E28}"/>
              </a:ext>
            </a:extLst>
          </p:cNvPr>
          <p:cNvSpPr>
            <a:spLocks noGrp="1"/>
          </p:cNvSpPr>
          <p:nvPr>
            <p:ph type="title" hasCustomPrompt="1"/>
          </p:nvPr>
        </p:nvSpPr>
        <p:spPr>
          <a:xfrm>
            <a:off x="457277" y="1582857"/>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7" name="Text Placeholder 4">
            <a:extLst>
              <a:ext uri="{FF2B5EF4-FFF2-40B4-BE49-F238E27FC236}">
                <a16:creationId xmlns:a16="http://schemas.microsoft.com/office/drawing/2014/main" id="{60A29352-E6C5-8FFD-9159-7756DE883926}"/>
              </a:ext>
            </a:extLst>
          </p:cNvPr>
          <p:cNvSpPr>
            <a:spLocks noGrp="1"/>
          </p:cNvSpPr>
          <p:nvPr>
            <p:ph type="body" sz="quarter" idx="11" hasCustomPrompt="1"/>
          </p:nvPr>
        </p:nvSpPr>
        <p:spPr>
          <a:xfrm>
            <a:off x="457277" y="1188052"/>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21670843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Light-2">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8E60C0F2-79B7-EE1B-6041-90317B3CB1E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5199D6FE-5F94-4710-8291-B3438158799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C13F08F0-0194-EA75-42BA-A0773D6D3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5EBCD999-82B2-EE7A-6B7F-62E9DF0FC3B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7" name="Text Placeholder 7">
            <a:extLst>
              <a:ext uri="{FF2B5EF4-FFF2-40B4-BE49-F238E27FC236}">
                <a16:creationId xmlns:a16="http://schemas.microsoft.com/office/drawing/2014/main" id="{2209E759-AFCF-0A3A-FAD7-82CB2B4AF9DE}"/>
              </a:ext>
            </a:extLst>
          </p:cNvPr>
          <p:cNvSpPr>
            <a:spLocks noGrp="1"/>
          </p:cNvSpPr>
          <p:nvPr>
            <p:ph type="body" sz="quarter" idx="10" hasCustomPrompt="1"/>
          </p:nvPr>
        </p:nvSpPr>
        <p:spPr>
          <a:xfrm>
            <a:off x="457277" y="2836892"/>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8" name="Title 8">
            <a:extLst>
              <a:ext uri="{FF2B5EF4-FFF2-40B4-BE49-F238E27FC236}">
                <a16:creationId xmlns:a16="http://schemas.microsoft.com/office/drawing/2014/main" id="{E2348724-486E-611D-1CAC-7D5C22ADFE87}"/>
              </a:ext>
            </a:extLst>
          </p:cNvPr>
          <p:cNvSpPr>
            <a:spLocks noGrp="1"/>
          </p:cNvSpPr>
          <p:nvPr>
            <p:ph type="title" hasCustomPrompt="1"/>
          </p:nvPr>
        </p:nvSpPr>
        <p:spPr>
          <a:xfrm>
            <a:off x="457277" y="1582857"/>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9" name="Text Placeholder 4">
            <a:extLst>
              <a:ext uri="{FF2B5EF4-FFF2-40B4-BE49-F238E27FC236}">
                <a16:creationId xmlns:a16="http://schemas.microsoft.com/office/drawing/2014/main" id="{0C047C9D-3E73-DB1B-9E81-9B572EAD6C77}"/>
              </a:ext>
            </a:extLst>
          </p:cNvPr>
          <p:cNvSpPr>
            <a:spLocks noGrp="1"/>
          </p:cNvSpPr>
          <p:nvPr>
            <p:ph type="body" sz="quarter" idx="11" hasCustomPrompt="1"/>
          </p:nvPr>
        </p:nvSpPr>
        <p:spPr>
          <a:xfrm>
            <a:off x="457277" y="1188052"/>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62795240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Light-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7254E77-EA64-0D5B-1B56-09AF228EFA4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50" y="-1"/>
            <a:ext cx="12172950" cy="6868749"/>
          </a:xfrm>
          <a:prstGeom prst="rect">
            <a:avLst/>
          </a:prstGeom>
        </p:spPr>
      </p:pic>
      <p:pic>
        <p:nvPicPr>
          <p:cNvPr id="2" name="Graphic 1">
            <a:extLst>
              <a:ext uri="{FF2B5EF4-FFF2-40B4-BE49-F238E27FC236}">
                <a16:creationId xmlns:a16="http://schemas.microsoft.com/office/drawing/2014/main" id="{41AD50E6-D58E-3D8C-41A0-48F21CC758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3BEC493A-D2B3-E243-2D3B-B6C3183A317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4" name="Text Placeholder 3">
            <a:extLst>
              <a:ext uri="{FF2B5EF4-FFF2-40B4-BE49-F238E27FC236}">
                <a16:creationId xmlns:a16="http://schemas.microsoft.com/office/drawing/2014/main" id="{0AF48D13-7FE0-0CB2-89F9-E7AA85593DB9}"/>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10" name="Text Placeholder 7">
            <a:extLst>
              <a:ext uri="{FF2B5EF4-FFF2-40B4-BE49-F238E27FC236}">
                <a16:creationId xmlns:a16="http://schemas.microsoft.com/office/drawing/2014/main" id="{B275C009-3000-2628-2F24-C12D282E0BDC}"/>
              </a:ext>
            </a:extLst>
          </p:cNvPr>
          <p:cNvSpPr>
            <a:spLocks noGrp="1"/>
          </p:cNvSpPr>
          <p:nvPr>
            <p:ph type="body" sz="quarter" idx="10" hasCustomPrompt="1"/>
          </p:nvPr>
        </p:nvSpPr>
        <p:spPr>
          <a:xfrm>
            <a:off x="457277" y="2836892"/>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12" name="Title 8">
            <a:extLst>
              <a:ext uri="{FF2B5EF4-FFF2-40B4-BE49-F238E27FC236}">
                <a16:creationId xmlns:a16="http://schemas.microsoft.com/office/drawing/2014/main" id="{F98E87A9-E4C8-39F9-14FF-4CBFDCC76D8A}"/>
              </a:ext>
            </a:extLst>
          </p:cNvPr>
          <p:cNvSpPr>
            <a:spLocks noGrp="1"/>
          </p:cNvSpPr>
          <p:nvPr>
            <p:ph type="title" hasCustomPrompt="1"/>
          </p:nvPr>
        </p:nvSpPr>
        <p:spPr>
          <a:xfrm>
            <a:off x="457277" y="1582857"/>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15" name="Text Placeholder 4">
            <a:extLst>
              <a:ext uri="{FF2B5EF4-FFF2-40B4-BE49-F238E27FC236}">
                <a16:creationId xmlns:a16="http://schemas.microsoft.com/office/drawing/2014/main" id="{FB486E3C-F2E8-707C-4340-3347934F7E7A}"/>
              </a:ext>
            </a:extLst>
          </p:cNvPr>
          <p:cNvSpPr>
            <a:spLocks noGrp="1"/>
          </p:cNvSpPr>
          <p:nvPr>
            <p:ph type="body" sz="quarter" idx="11" hasCustomPrompt="1"/>
          </p:nvPr>
        </p:nvSpPr>
        <p:spPr>
          <a:xfrm>
            <a:off x="457277" y="1188052"/>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286257207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Light-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5381F3-7ADD-A798-2917-70C400E5FC03}"/>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704668" y="2820541"/>
            <a:ext cx="4487332" cy="4037459"/>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6" name="Text Placeholder 7">
            <a:extLst>
              <a:ext uri="{FF2B5EF4-FFF2-40B4-BE49-F238E27FC236}">
                <a16:creationId xmlns:a16="http://schemas.microsoft.com/office/drawing/2014/main" id="{D8FA0FBC-7902-FB57-B0E6-208B4D92A2CE}"/>
              </a:ext>
            </a:extLst>
          </p:cNvPr>
          <p:cNvSpPr>
            <a:spLocks noGrp="1"/>
          </p:cNvSpPr>
          <p:nvPr>
            <p:ph type="body" sz="quarter" idx="10" hasCustomPrompt="1"/>
          </p:nvPr>
        </p:nvSpPr>
        <p:spPr>
          <a:xfrm>
            <a:off x="457277" y="2836892"/>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7" name="Title 8">
            <a:extLst>
              <a:ext uri="{FF2B5EF4-FFF2-40B4-BE49-F238E27FC236}">
                <a16:creationId xmlns:a16="http://schemas.microsoft.com/office/drawing/2014/main" id="{BDAC9276-D926-A8F0-F30E-947BAF94E94B}"/>
              </a:ext>
            </a:extLst>
          </p:cNvPr>
          <p:cNvSpPr>
            <a:spLocks noGrp="1"/>
          </p:cNvSpPr>
          <p:nvPr>
            <p:ph type="title" hasCustomPrompt="1"/>
          </p:nvPr>
        </p:nvSpPr>
        <p:spPr>
          <a:xfrm>
            <a:off x="457277" y="1582857"/>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8" name="Text Placeholder 4">
            <a:extLst>
              <a:ext uri="{FF2B5EF4-FFF2-40B4-BE49-F238E27FC236}">
                <a16:creationId xmlns:a16="http://schemas.microsoft.com/office/drawing/2014/main" id="{7CCD8B5C-46E7-BD57-CCD4-C92180A949F4}"/>
              </a:ext>
            </a:extLst>
          </p:cNvPr>
          <p:cNvSpPr>
            <a:spLocks noGrp="1"/>
          </p:cNvSpPr>
          <p:nvPr>
            <p:ph type="body" sz="quarter" idx="11" hasCustomPrompt="1"/>
          </p:nvPr>
        </p:nvSpPr>
        <p:spPr>
          <a:xfrm>
            <a:off x="457277" y="1188052"/>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346040611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Light-5">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5273E55-8F47-AC18-08B7-C31C53E2A2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ECD9392-FD78-BAFC-F25C-F397815B412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78C8D2A9-E7E5-3BDF-6F80-BF5E11614C79}"/>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562172F-E23C-EEAE-BC22-38510E2D106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
        <p:nvSpPr>
          <p:cNvPr id="2" name="Text Placeholder 7">
            <a:extLst>
              <a:ext uri="{FF2B5EF4-FFF2-40B4-BE49-F238E27FC236}">
                <a16:creationId xmlns:a16="http://schemas.microsoft.com/office/drawing/2014/main" id="{2DBFF427-2D6E-0346-0826-E276A62B2547}"/>
              </a:ext>
            </a:extLst>
          </p:cNvPr>
          <p:cNvSpPr>
            <a:spLocks noGrp="1"/>
          </p:cNvSpPr>
          <p:nvPr>
            <p:ph type="body" sz="quarter" idx="10" hasCustomPrompt="1"/>
          </p:nvPr>
        </p:nvSpPr>
        <p:spPr>
          <a:xfrm>
            <a:off x="457277" y="2836892"/>
            <a:ext cx="8686800" cy="2692020"/>
          </a:xfrm>
          <a:prstGeom prst="rect">
            <a:avLst/>
          </a:prstGeom>
        </p:spPr>
        <p:txBody>
          <a:bodyPr/>
          <a:lstStyle>
            <a:lvl1pPr>
              <a:defRPr sz="1800" b="0" i="0">
                <a:solidFill>
                  <a:srgbClr val="000000"/>
                </a:solidFill>
                <a:latin typeface="Calibri Light" panose="020F0302020204030204" pitchFamily="34" charset="0"/>
                <a:cs typeface="Calibri Light" panose="020F0302020204030204" pitchFamily="34" charset="0"/>
              </a:defRPr>
            </a:lvl1pPr>
          </a:lstStyle>
          <a:p>
            <a:pPr lvl="0"/>
            <a:r>
              <a:rPr lang="en-US">
                <a:effectLst/>
              </a:rPr>
              <a:t>Section description</a:t>
            </a:r>
            <a:endParaRPr lang="en-US"/>
          </a:p>
        </p:txBody>
      </p:sp>
      <p:sp>
        <p:nvSpPr>
          <p:cNvPr id="6" name="Title 8">
            <a:extLst>
              <a:ext uri="{FF2B5EF4-FFF2-40B4-BE49-F238E27FC236}">
                <a16:creationId xmlns:a16="http://schemas.microsoft.com/office/drawing/2014/main" id="{26C1F3B8-3C55-4406-FAC7-2A120C2F1AC1}"/>
              </a:ext>
            </a:extLst>
          </p:cNvPr>
          <p:cNvSpPr>
            <a:spLocks noGrp="1"/>
          </p:cNvSpPr>
          <p:nvPr>
            <p:ph type="title" hasCustomPrompt="1"/>
          </p:nvPr>
        </p:nvSpPr>
        <p:spPr>
          <a:xfrm>
            <a:off x="457277" y="1582857"/>
            <a:ext cx="9601200" cy="923330"/>
          </a:xfrm>
          <a:prstGeom prst="rect">
            <a:avLst/>
          </a:prstGeo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Section Header</a:t>
            </a:r>
          </a:p>
        </p:txBody>
      </p:sp>
      <p:sp>
        <p:nvSpPr>
          <p:cNvPr id="8" name="Text Placeholder 4">
            <a:extLst>
              <a:ext uri="{FF2B5EF4-FFF2-40B4-BE49-F238E27FC236}">
                <a16:creationId xmlns:a16="http://schemas.microsoft.com/office/drawing/2014/main" id="{55CF7A0F-2660-E893-CFD8-EEC2B9633BAB}"/>
              </a:ext>
            </a:extLst>
          </p:cNvPr>
          <p:cNvSpPr>
            <a:spLocks noGrp="1"/>
          </p:cNvSpPr>
          <p:nvPr>
            <p:ph type="body" sz="quarter" idx="11" hasCustomPrompt="1"/>
          </p:nvPr>
        </p:nvSpPr>
        <p:spPr>
          <a:xfrm>
            <a:off x="457277" y="1188052"/>
            <a:ext cx="498928" cy="321627"/>
          </a:xfrm>
          <a:prstGeom prst="rect">
            <a:avLst/>
          </a:prstGeom>
        </p:spPr>
        <p:txBody>
          <a:bodyPr wrap="square" anchor="t" anchorCtr="0">
            <a:spAutoFit/>
          </a:bodyPr>
          <a:lstStyle>
            <a:lvl1pPr algn="l">
              <a:defRPr sz="2000" b="0">
                <a:solidFill>
                  <a:schemeClr val="tx1"/>
                </a:solidFill>
              </a:defRPr>
            </a:lvl1pPr>
          </a:lstStyle>
          <a:p>
            <a:pPr lvl="0"/>
            <a:r>
              <a:rPr lang="en-US"/>
              <a:t>01</a:t>
            </a:r>
          </a:p>
        </p:txBody>
      </p:sp>
    </p:spTree>
    <p:extLst>
      <p:ext uri="{BB962C8B-B14F-4D97-AF65-F5344CB8AC3E}">
        <p14:creationId xmlns:p14="http://schemas.microsoft.com/office/powerpoint/2010/main" val="64605232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1896"/>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31297857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4" name="Text Placeholder 4">
            <a:extLst>
              <a:ext uri="{FF2B5EF4-FFF2-40B4-BE49-F238E27FC236}">
                <a16:creationId xmlns:a16="http://schemas.microsoft.com/office/drawing/2014/main" id="{0BD2E969-F100-6B32-8DFD-11A45E5E43FA}"/>
              </a:ext>
            </a:extLst>
          </p:cNvPr>
          <p:cNvSpPr>
            <a:spLocks noGrp="1"/>
          </p:cNvSpPr>
          <p:nvPr>
            <p:ph type="body" sz="quarter" idx="11" hasCustomPrompt="1"/>
          </p:nvPr>
        </p:nvSpPr>
        <p:spPr>
          <a:xfrm>
            <a:off x="468775" y="4663440"/>
            <a:ext cx="6489700" cy="276999"/>
          </a:xfrm>
          <a:prstGeom prst="rect">
            <a:avLst/>
          </a:prstGeom>
        </p:spPr>
        <p:txBody>
          <a:bodyPr>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5" name="Text Placeholder 4">
            <a:extLst>
              <a:ext uri="{FF2B5EF4-FFF2-40B4-BE49-F238E27FC236}">
                <a16:creationId xmlns:a16="http://schemas.microsoft.com/office/drawing/2014/main" id="{2C67B491-F517-CB8D-96B1-B02A50D72325}"/>
              </a:ext>
            </a:extLst>
          </p:cNvPr>
          <p:cNvSpPr>
            <a:spLocks noGrp="1"/>
          </p:cNvSpPr>
          <p:nvPr>
            <p:ph type="body" sz="quarter" idx="12" hasCustomPrompt="1"/>
          </p:nvPr>
        </p:nvSpPr>
        <p:spPr>
          <a:xfrm>
            <a:off x="468775" y="5245390"/>
            <a:ext cx="6489700"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6" name="Title 2">
            <a:extLst>
              <a:ext uri="{FF2B5EF4-FFF2-40B4-BE49-F238E27FC236}">
                <a16:creationId xmlns:a16="http://schemas.microsoft.com/office/drawing/2014/main" id="{430FF820-B532-1296-E817-DF961B67DF09}"/>
              </a:ext>
            </a:extLst>
          </p:cNvPr>
          <p:cNvSpPr>
            <a:spLocks noGrp="1"/>
          </p:cNvSpPr>
          <p:nvPr>
            <p:ph type="title"/>
          </p:nvPr>
        </p:nvSpPr>
        <p:spPr>
          <a:xfrm>
            <a:off x="466165" y="1696496"/>
            <a:ext cx="7843822" cy="2462213"/>
          </a:xfrm>
        </p:spPr>
        <p:txBody>
          <a:bodyPr vert="horz" wrap="square" lIns="0" tIns="0" rIns="0" bIns="0" rtlCol="0">
            <a:spAutoFit/>
          </a:bodyPr>
          <a:lstStyle>
            <a:lvl1pPr>
              <a:defRPr lang="en-US" sz="8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7" name="Picture 6">
            <a:extLst>
              <a:ext uri="{FF2B5EF4-FFF2-40B4-BE49-F238E27FC236}">
                <a16:creationId xmlns:a16="http://schemas.microsoft.com/office/drawing/2014/main" id="{5754D4BD-6E7A-841D-F70C-31FAEF56CD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150537532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41199266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ts val="0"/>
              </a:spcBef>
              <a:buNone/>
              <a:defRPr sz="1600" b="1" i="0">
                <a:solidFill>
                  <a:schemeClr val="tx1"/>
                </a:solidFill>
              </a:defRPr>
            </a:lvl1pPr>
          </a:lstStyle>
          <a:p>
            <a:pPr lvl="0"/>
            <a:r>
              <a:rPr lang="en-US"/>
              <a:t>Edit Master text styles</a:t>
            </a:r>
          </a:p>
        </p:txBody>
      </p:sp>
      <p:sp>
        <p:nvSpPr>
          <p:cNvPr id="2" name="Title 1">
            <a:extLst>
              <a:ext uri="{FF2B5EF4-FFF2-40B4-BE49-F238E27FC236}">
                <a16:creationId xmlns:a16="http://schemas.microsoft.com/office/drawing/2014/main" id="{51B4284D-C7B7-AF33-505C-3BCE705434E9}"/>
              </a:ext>
            </a:extLst>
          </p:cNvPr>
          <p:cNvSpPr>
            <a:spLocks noGrp="1"/>
          </p:cNvSpPr>
          <p:nvPr>
            <p:ph type="title"/>
          </p:nvPr>
        </p:nvSpPr>
        <p:spPr>
          <a:xfrm>
            <a:off x="457200" y="723900"/>
            <a:ext cx="11274552" cy="457200"/>
          </a:xfrm>
        </p:spPr>
        <p:txBody>
          <a:bodyPr/>
          <a:lstStyle>
            <a:lvl1pPr>
              <a:defRPr b="1">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8CBF3641-43B5-6FAC-E7AA-3C2E1B68684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88870829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82999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66178833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ubtitl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D0D8E0D9-9406-08F5-F3AB-192276B840AD}"/>
              </a:ext>
            </a:extLst>
          </p:cNvPr>
          <p:cNvSpPr>
            <a:spLocks noGrp="1"/>
          </p:cNvSpPr>
          <p:nvPr>
            <p:ph type="title"/>
          </p:nvPr>
        </p:nvSpPr>
        <p:spPr>
          <a:xfrm>
            <a:off x="457200" y="723900"/>
            <a:ext cx="11274552"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3010F0C-E353-B615-EE43-DC7134E728C4}"/>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5" name="Graphic 4">
            <a:extLst>
              <a:ext uri="{FF2B5EF4-FFF2-40B4-BE49-F238E27FC236}">
                <a16:creationId xmlns:a16="http://schemas.microsoft.com/office/drawing/2014/main" id="{828E7F92-C4B1-FD15-88E1-E80C3CABEB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1" name="TextBox 10">
            <a:extLst>
              <a:ext uri="{FF2B5EF4-FFF2-40B4-BE49-F238E27FC236}">
                <a16:creationId xmlns:a16="http://schemas.microsoft.com/office/drawing/2014/main" id="{97BE634E-7C12-4735-5F97-ACA0CB41F52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3" name="Text Placeholder 3">
            <a:extLst>
              <a:ext uri="{FF2B5EF4-FFF2-40B4-BE49-F238E27FC236}">
                <a16:creationId xmlns:a16="http://schemas.microsoft.com/office/drawing/2014/main" id="{891A8E84-4915-F847-688F-F749F3B632B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7" name="Text Placeholder 8">
            <a:extLst>
              <a:ext uri="{FF2B5EF4-FFF2-40B4-BE49-F238E27FC236}">
                <a16:creationId xmlns:a16="http://schemas.microsoft.com/office/drawing/2014/main" id="{AA4049EA-1C80-CEF2-C39E-9249C1D295FE}"/>
              </a:ext>
            </a:extLst>
          </p:cNvPr>
          <p:cNvSpPr>
            <a:spLocks noGrp="1"/>
          </p:cNvSpPr>
          <p:nvPr>
            <p:ph type="body" sz="quarter" idx="11" hasCustomPrompt="1"/>
          </p:nvPr>
        </p:nvSpPr>
        <p:spPr>
          <a:xfrm>
            <a:off x="457200" y="1195614"/>
            <a:ext cx="11274552" cy="246221"/>
          </a:xfrm>
          <a:prstGeom prst="rect">
            <a:avLst/>
          </a:prstGeom>
        </p:spPr>
        <p:txBody>
          <a:bodyPr wrap="square" lIns="0" tIns="0" rIns="0" bIns="0" anchor="t" anchorCtr="0">
            <a:noAutofit/>
          </a:bodyPr>
          <a:lstStyle>
            <a:lvl1pPr marL="0" indent="0">
              <a:lnSpc>
                <a:spcPct val="100000"/>
              </a:lnSpc>
              <a:spcBef>
                <a:spcPts val="0"/>
              </a:spcBef>
              <a:buNone/>
              <a:defRPr sz="1600" b="1" i="0">
                <a:solidFill>
                  <a:schemeClr val="bg1"/>
                </a:solidFill>
              </a:defRPr>
            </a:lvl1pPr>
          </a:lstStyle>
          <a:p>
            <a:pPr lvl="0"/>
            <a:r>
              <a:rPr lang="en-US"/>
              <a:t>Edit Master text styles</a:t>
            </a:r>
          </a:p>
        </p:txBody>
      </p:sp>
    </p:spTree>
    <p:extLst>
      <p:ext uri="{BB962C8B-B14F-4D97-AF65-F5344CB8AC3E}">
        <p14:creationId xmlns:p14="http://schemas.microsoft.com/office/powerpoint/2010/main" val="346183898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9D2FFF58-70EB-C86F-9E59-1581F18B872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itle 1">
            <a:extLst>
              <a:ext uri="{FF2B5EF4-FFF2-40B4-BE49-F238E27FC236}">
                <a16:creationId xmlns:a16="http://schemas.microsoft.com/office/drawing/2014/main" id="{BFF9120F-E29C-8B3A-D5EB-E673F7B24C97}"/>
              </a:ext>
            </a:extLst>
          </p:cNvPr>
          <p:cNvSpPr>
            <a:spLocks noGrp="1"/>
          </p:cNvSpPr>
          <p:nvPr>
            <p:ph type="title"/>
          </p:nvPr>
        </p:nvSpPr>
        <p:spPr>
          <a:xfrm>
            <a:off x="472698" y="723900"/>
            <a:ext cx="5530849" cy="457200"/>
          </a:xfrm>
        </p:spPr>
        <p:txBody>
          <a:bodyPr/>
          <a:lstStyle>
            <a:lvl1pPr>
              <a:defRPr b="1">
                <a:solidFill>
                  <a:schemeClr val="bg1"/>
                </a:solidFill>
                <a:latin typeface="+mn-lt"/>
              </a:defRPr>
            </a:lvl1pPr>
          </a:lstStyle>
          <a:p>
            <a:r>
              <a:rPr lang="en-US"/>
              <a:t>Click to edit Master title style</a:t>
            </a:r>
          </a:p>
        </p:txBody>
      </p:sp>
      <p:sp>
        <p:nvSpPr>
          <p:cNvPr id="10" name="Text Placeholder 10">
            <a:extLst>
              <a:ext uri="{FF2B5EF4-FFF2-40B4-BE49-F238E27FC236}">
                <a16:creationId xmlns:a16="http://schemas.microsoft.com/office/drawing/2014/main" id="{8A6D870D-A9F4-488C-8ECB-5016711134CD}"/>
              </a:ext>
            </a:extLst>
          </p:cNvPr>
          <p:cNvSpPr>
            <a:spLocks noGrp="1"/>
          </p:cNvSpPr>
          <p:nvPr>
            <p:ph type="body" sz="quarter" idx="15" hasCustomPrompt="1"/>
          </p:nvPr>
        </p:nvSpPr>
        <p:spPr>
          <a:xfrm>
            <a:off x="472698"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33429443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rrow-Tw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891C23-3EE8-0CED-28FE-170D18A2D615}"/>
              </a:ext>
            </a:extLst>
          </p:cNvPr>
          <p:cNvGrpSpPr/>
          <p:nvPr userDrawn="1"/>
        </p:nvGrpSpPr>
        <p:grpSpPr>
          <a:xfrm>
            <a:off x="3909694" y="-2"/>
            <a:ext cx="4653972" cy="6858002"/>
            <a:chOff x="3300840" y="-2"/>
            <a:chExt cx="4653972" cy="6858002"/>
          </a:xfrm>
          <a:solidFill>
            <a:schemeClr val="bg1">
              <a:lumMod val="95000"/>
            </a:schemeClr>
          </a:solidFill>
        </p:grpSpPr>
        <p:sp>
          <p:nvSpPr>
            <p:cNvPr id="10" name="Rectangle 9">
              <a:extLst>
                <a:ext uri="{FF2B5EF4-FFF2-40B4-BE49-F238E27FC236}">
                  <a16:creationId xmlns:a16="http://schemas.microsoft.com/office/drawing/2014/main" id="{3E4E5E53-9F1A-D61C-9EEB-E1510482E5BF}"/>
                </a:ext>
              </a:extLst>
            </p:cNvPr>
            <p:cNvSpPr/>
            <p:nvPr userDrawn="1"/>
          </p:nvSpPr>
          <p:spPr bwMode="auto">
            <a:xfrm>
              <a:off x="3300840" y="0"/>
              <a:ext cx="4110732" cy="6858000"/>
            </a:xfrm>
            <a:prstGeom prst="rect">
              <a:avLst/>
            </a:prstGeom>
            <a:grp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Isosceles Triangle 13">
              <a:extLst>
                <a:ext uri="{FF2B5EF4-FFF2-40B4-BE49-F238E27FC236}">
                  <a16:creationId xmlns:a16="http://schemas.microsoft.com/office/drawing/2014/main" id="{DF41968F-990C-67B1-0475-04E0249E281A}"/>
                </a:ext>
              </a:extLst>
            </p:cNvPr>
            <p:cNvSpPr/>
            <p:nvPr userDrawn="1"/>
          </p:nvSpPr>
          <p:spPr>
            <a:xfrm rot="5400000" flipH="1">
              <a:off x="4249415" y="3152602"/>
              <a:ext cx="6858002" cy="5527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B17DFB89-A9BD-47AC-B57A-7869039229B5}"/>
              </a:ext>
            </a:extLst>
          </p:cNvPr>
          <p:cNvSpPr/>
          <p:nvPr userDrawn="1"/>
        </p:nvSpPr>
        <p:spPr bwMode="auto">
          <a:xfrm>
            <a:off x="-1" y="0"/>
            <a:ext cx="4076701"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936060" y="3152602"/>
            <a:ext cx="6858002" cy="55279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80E4AD9-5B60-F04F-FEE1-80647A0EADEE}"/>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189EAA6-8653-D9C5-4653-C4B7BB2BB328}"/>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97955662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63295442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1/6-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0FD50C-06F7-21CC-1F6A-D75586A5063A}"/>
              </a:ext>
            </a:extLst>
          </p:cNvPr>
          <p:cNvSpPr/>
          <p:nvPr userDrawn="1"/>
        </p:nvSpPr>
        <p:spPr bwMode="auto">
          <a:xfrm>
            <a:off x="5166"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56866651-9DE6-3C00-E38E-CCE80D60499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367" y="6438901"/>
            <a:ext cx="540540" cy="190499"/>
          </a:xfrm>
          <a:prstGeom prst="rect">
            <a:avLst/>
          </a:prstGeom>
        </p:spPr>
      </p:pic>
      <p:sp>
        <p:nvSpPr>
          <p:cNvPr id="9" name="TextBox 8">
            <a:extLst>
              <a:ext uri="{FF2B5EF4-FFF2-40B4-BE49-F238E27FC236}">
                <a16:creationId xmlns:a16="http://schemas.microsoft.com/office/drawing/2014/main" id="{70991B0C-C540-A449-1C7D-F3AE627558A1}"/>
              </a:ext>
            </a:extLst>
          </p:cNvPr>
          <p:cNvSpPr txBox="1"/>
          <p:nvPr userDrawn="1"/>
        </p:nvSpPr>
        <p:spPr>
          <a:xfrm>
            <a:off x="10054041"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19382AE5-9D01-6839-5979-7A3921E0574F}"/>
              </a:ext>
            </a:extLst>
          </p:cNvPr>
          <p:cNvSpPr txBox="1">
            <a:spLocks/>
          </p:cNvSpPr>
          <p:nvPr userDrawn="1"/>
        </p:nvSpPr>
        <p:spPr>
          <a:xfrm>
            <a:off x="11503260"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4" y="0"/>
            <a:ext cx="237172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0894D8D-7B75-A627-E4B9-1C694A55CED1}"/>
              </a:ext>
            </a:extLst>
          </p:cNvPr>
          <p:cNvSpPr>
            <a:spLocks noGrp="1"/>
          </p:cNvSpPr>
          <p:nvPr>
            <p:ph type="title"/>
          </p:nvPr>
        </p:nvSpPr>
        <p:spPr>
          <a:xfrm>
            <a:off x="457200" y="723900"/>
            <a:ext cx="8252847"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05EF53-7E88-FC61-2AD6-524C99515525}"/>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AD091D4E-6AE3-3F04-D0A0-8C96044CC29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5678EB0A-0FF2-079E-6368-97511A388F2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80474217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63872744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endParaRPr lang="en-US"/>
          </a:p>
        </p:txBody>
      </p:sp>
      <p:sp>
        <p:nvSpPr>
          <p:cNvPr id="3" name="Text Placeholder 4">
            <a:extLst>
              <a:ext uri="{FF2B5EF4-FFF2-40B4-BE49-F238E27FC236}">
                <a16:creationId xmlns:a16="http://schemas.microsoft.com/office/drawing/2014/main" id="{30094E5E-6EFF-CE7E-D775-2FA95EEE2F1D}"/>
              </a:ext>
            </a:extLst>
          </p:cNvPr>
          <p:cNvSpPr>
            <a:spLocks noGrp="1"/>
          </p:cNvSpPr>
          <p:nvPr>
            <p:ph type="body" sz="quarter" idx="11" hasCustomPrompt="1"/>
          </p:nvPr>
        </p:nvSpPr>
        <p:spPr>
          <a:xfrm>
            <a:off x="468775" y="4663440"/>
            <a:ext cx="5309027"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4" name="Text Placeholder 4">
            <a:extLst>
              <a:ext uri="{FF2B5EF4-FFF2-40B4-BE49-F238E27FC236}">
                <a16:creationId xmlns:a16="http://schemas.microsoft.com/office/drawing/2014/main" id="{4E632B84-D810-D682-26F1-538579099EAB}"/>
              </a:ext>
            </a:extLst>
          </p:cNvPr>
          <p:cNvSpPr>
            <a:spLocks noGrp="1"/>
          </p:cNvSpPr>
          <p:nvPr>
            <p:ph type="body" sz="quarter" idx="12" hasCustomPrompt="1"/>
          </p:nvPr>
        </p:nvSpPr>
        <p:spPr>
          <a:xfrm>
            <a:off x="468775" y="5245390"/>
            <a:ext cx="5309027" cy="184666"/>
          </a:xfrm>
          <a:prstGeom prst="rect">
            <a:avLst/>
          </a:prstGeom>
        </p:spPr>
        <p:txBody>
          <a:bodyPr vert="horz" wrap="square" lIns="0" tIns="0" rIns="0" bIns="0" rtlCol="0">
            <a:spAutoFit/>
          </a:bodyPr>
          <a:lstStyle>
            <a:lvl1pPr>
              <a:defRPr lang="en-US" sz="1200" b="1" spc="400" baseline="0" dirty="0">
                <a:solidFill>
                  <a:schemeClr val="bg1"/>
                </a:solidFill>
                <a:effectLst/>
                <a:latin typeface="Calibri" panose="020F0502020204030204" pitchFamily="34" charset="0"/>
              </a:defRPr>
            </a:lvl1pPr>
          </a:lstStyle>
          <a:p>
            <a:pPr lvl="0">
              <a:lnSpc>
                <a:spcPct val="100000"/>
              </a:lnSpc>
              <a:spcBef>
                <a:spcPts val="0"/>
              </a:spcBef>
            </a:pPr>
            <a:r>
              <a:rPr lang="en-US">
                <a:effectLst/>
              </a:rPr>
              <a:t>JANUARY 2023</a:t>
            </a:r>
            <a:endParaRPr lang="en-US"/>
          </a:p>
        </p:txBody>
      </p:sp>
      <p:sp>
        <p:nvSpPr>
          <p:cNvPr id="5" name="Title 2">
            <a:extLst>
              <a:ext uri="{FF2B5EF4-FFF2-40B4-BE49-F238E27FC236}">
                <a16:creationId xmlns:a16="http://schemas.microsoft.com/office/drawing/2014/main" id="{7E6BD730-15BB-8DAE-B807-85A733E0F752}"/>
              </a:ext>
            </a:extLst>
          </p:cNvPr>
          <p:cNvSpPr>
            <a:spLocks noGrp="1"/>
          </p:cNvSpPr>
          <p:nvPr>
            <p:ph type="title"/>
          </p:nvPr>
        </p:nvSpPr>
        <p:spPr>
          <a:xfrm>
            <a:off x="466165" y="1696496"/>
            <a:ext cx="5311637"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pic>
        <p:nvPicPr>
          <p:cNvPr id="2" name="Picture 1">
            <a:extLst>
              <a:ext uri="{FF2B5EF4-FFF2-40B4-BE49-F238E27FC236}">
                <a16:creationId xmlns:a16="http://schemas.microsoft.com/office/drawing/2014/main" id="{58229A6F-36FA-05D5-E223-1581D31CE2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414" y="740715"/>
            <a:ext cx="1226857" cy="451050"/>
          </a:xfrm>
          <a:prstGeom prst="rect">
            <a:avLst/>
          </a:prstGeom>
        </p:spPr>
      </p:pic>
    </p:spTree>
    <p:extLst>
      <p:ext uri="{BB962C8B-B14F-4D97-AF65-F5344CB8AC3E}">
        <p14:creationId xmlns:p14="http://schemas.microsoft.com/office/powerpoint/2010/main" val="344928992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1/3-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41E88-7FE8-D22E-100F-B090659320A1}"/>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BFA5AB7F-48A8-2636-3278-4702BB8C575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F1B4A2EA-2922-26E5-D797-A05E70DB9B02}"/>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9C8D5290-AB1A-98C0-647E-05F429722DE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AC395CC0-872C-69F3-88ED-BEF3B6BA98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84DF7A43-01BC-022E-268E-6B2F50E13A7E}"/>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FF6CAB9-3229-A377-2782-A27CB6B30495}"/>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1B5412B9-D91D-8002-0693-897E81DD8C8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9226786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123665741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2-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6C5343-68AD-9879-2727-7ECBCB6A1B23}"/>
              </a:ext>
            </a:extLst>
          </p:cNvPr>
          <p:cNvSpPr/>
          <p:nvPr userDrawn="1"/>
        </p:nvSpPr>
        <p:spPr bwMode="auto">
          <a:xfrm>
            <a:off x="0" y="17335"/>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BEF0FAA-381C-3A89-42AF-830EF59119A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56236"/>
            <a:ext cx="540540" cy="190499"/>
          </a:xfrm>
          <a:prstGeom prst="rect">
            <a:avLst/>
          </a:prstGeom>
        </p:spPr>
      </p:pic>
      <p:sp>
        <p:nvSpPr>
          <p:cNvPr id="11" name="TextBox 10">
            <a:extLst>
              <a:ext uri="{FF2B5EF4-FFF2-40B4-BE49-F238E27FC236}">
                <a16:creationId xmlns:a16="http://schemas.microsoft.com/office/drawing/2014/main" id="{8B24921F-F7DB-7A40-465F-85F610FC20C6}"/>
              </a:ext>
            </a:extLst>
          </p:cNvPr>
          <p:cNvSpPr txBox="1"/>
          <p:nvPr userDrawn="1"/>
        </p:nvSpPr>
        <p:spPr>
          <a:xfrm>
            <a:off x="10048875" y="6423925"/>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2" name="Text Placeholder 3">
            <a:extLst>
              <a:ext uri="{FF2B5EF4-FFF2-40B4-BE49-F238E27FC236}">
                <a16:creationId xmlns:a16="http://schemas.microsoft.com/office/drawing/2014/main" id="{64F018D9-6B5F-8BCB-BD75-7816BF58C56F}"/>
              </a:ext>
            </a:extLst>
          </p:cNvPr>
          <p:cNvSpPr txBox="1">
            <a:spLocks/>
          </p:cNvSpPr>
          <p:nvPr userDrawn="1"/>
        </p:nvSpPr>
        <p:spPr>
          <a:xfrm>
            <a:off x="11498094" y="6423926"/>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723900"/>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3" name="Title 1">
            <a:extLst>
              <a:ext uri="{FF2B5EF4-FFF2-40B4-BE49-F238E27FC236}">
                <a16:creationId xmlns:a16="http://schemas.microsoft.com/office/drawing/2014/main" id="{1ED9D0C0-2EBB-53F1-FD7B-7BFF49053303}"/>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BF6AFA3-4B0B-A44E-C32C-9E35F112D736}"/>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2D7A437B-1C43-BD15-538B-E37E3F956D9A}"/>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023EDF6C-81ED-D75B-14CE-F3906A1FF5D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37300519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2" name="Title 1">
            <a:extLst>
              <a:ext uri="{FF2B5EF4-FFF2-40B4-BE49-F238E27FC236}">
                <a16:creationId xmlns:a16="http://schemas.microsoft.com/office/drawing/2014/main" id="{E740C5E2-D359-5FED-B284-19CF47A418DC}"/>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A60CDFE-3A94-5F3A-0523-ABA56078007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5" name="TextBox 4">
            <a:extLst>
              <a:ext uri="{FF2B5EF4-FFF2-40B4-BE49-F238E27FC236}">
                <a16:creationId xmlns:a16="http://schemas.microsoft.com/office/drawing/2014/main" id="{1E7052EF-2C83-09DE-9638-F3492217FF7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8" name="Text Placeholder 3">
            <a:extLst>
              <a:ext uri="{FF2B5EF4-FFF2-40B4-BE49-F238E27FC236}">
                <a16:creationId xmlns:a16="http://schemas.microsoft.com/office/drawing/2014/main" id="{997612B5-8615-3AC0-8239-012312B6FD99}"/>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259377519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1/2 Picture-D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2960BA-AA0C-9715-43A2-22B9050A4780}"/>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9" name="Graphic 8">
            <a:extLst>
              <a:ext uri="{FF2B5EF4-FFF2-40B4-BE49-F238E27FC236}">
                <a16:creationId xmlns:a16="http://schemas.microsoft.com/office/drawing/2014/main" id="{81783F67-AD13-06FC-C79E-DE6FBF4D05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a:solidFill>
            <a:schemeClr val="tx1">
              <a:lumMod val="85000"/>
              <a:lumOff val="15000"/>
            </a:schemeClr>
          </a:solidFill>
        </p:spPr>
        <p:txBody>
          <a:bodyPr/>
          <a:lstStyle/>
          <a:p>
            <a:endParaRPr lang="en-US"/>
          </a:p>
        </p:txBody>
      </p:sp>
      <p:sp>
        <p:nvSpPr>
          <p:cNvPr id="2" name="Title 1">
            <a:extLst>
              <a:ext uri="{FF2B5EF4-FFF2-40B4-BE49-F238E27FC236}">
                <a16:creationId xmlns:a16="http://schemas.microsoft.com/office/drawing/2014/main" id="{B2F414E4-F961-7DD4-8CFB-7B93DD10B689}"/>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2BE525B-A1C0-1DD5-E075-79F96E71ED40}"/>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10" name="TextBox 9">
            <a:extLst>
              <a:ext uri="{FF2B5EF4-FFF2-40B4-BE49-F238E27FC236}">
                <a16:creationId xmlns:a16="http://schemas.microsoft.com/office/drawing/2014/main" id="{5067A229-8E7F-A1E8-7492-218AEFB06B0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1" name="Text Placeholder 3">
            <a:extLst>
              <a:ext uri="{FF2B5EF4-FFF2-40B4-BE49-F238E27FC236}">
                <a16:creationId xmlns:a16="http://schemas.microsoft.com/office/drawing/2014/main" id="{371751A4-BF09-09F2-77C6-42F2F2AEB24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78881325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65518306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2/3 Picture-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63925-928E-4FE1-B9E5-B83141A2C221}"/>
              </a:ext>
            </a:extLst>
          </p:cNvPr>
          <p:cNvSpPr/>
          <p:nvPr userDrawn="1"/>
        </p:nvSpPr>
        <p:spPr bwMode="auto">
          <a:xfrm>
            <a:off x="-1"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C169AD5E-5F94-E6C0-0DB3-77E8A5A0D3C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0" y="6438901"/>
            <a:ext cx="540540" cy="190499"/>
          </a:xfrm>
          <a:prstGeom prst="rect">
            <a:avLst/>
          </a:prstGeom>
        </p:spPr>
      </p:pic>
      <p:sp>
        <p:nvSpPr>
          <p:cNvPr id="8" name="TextBox 7">
            <a:extLst>
              <a:ext uri="{FF2B5EF4-FFF2-40B4-BE49-F238E27FC236}">
                <a16:creationId xmlns:a16="http://schemas.microsoft.com/office/drawing/2014/main" id="{D63DBF0C-CA25-003D-B5D8-6EE24C1F808C}"/>
              </a:ext>
            </a:extLst>
          </p:cNvPr>
          <p:cNvSpPr txBox="1"/>
          <p:nvPr userDrawn="1"/>
        </p:nvSpPr>
        <p:spPr>
          <a:xfrm>
            <a:off x="10048874"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697B36E0-E687-34C7-ACB3-F681FF77C582}"/>
              </a:ext>
            </a:extLst>
          </p:cNvPr>
          <p:cNvSpPr txBox="1">
            <a:spLocks/>
          </p:cNvSpPr>
          <p:nvPr userDrawn="1"/>
        </p:nvSpPr>
        <p:spPr>
          <a:xfrm>
            <a:off x="11498093"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a:solidFill>
            <a:schemeClr val="tx1">
              <a:lumMod val="85000"/>
              <a:lumOff val="15000"/>
            </a:schemeClr>
          </a:solidFill>
        </p:spPr>
        <p:txBody>
          <a:bodyPr/>
          <a:lstStyle/>
          <a:p>
            <a:endParaRPr lang="en-US"/>
          </a:p>
        </p:txBody>
      </p:sp>
      <p:sp>
        <p:nvSpPr>
          <p:cNvPr id="2" name="Title 1">
            <a:extLst>
              <a:ext uri="{FF2B5EF4-FFF2-40B4-BE49-F238E27FC236}">
                <a16:creationId xmlns:a16="http://schemas.microsoft.com/office/drawing/2014/main" id="{5CC81004-83D3-1FD9-8DEB-8753B675234C}"/>
              </a:ext>
            </a:extLst>
          </p:cNvPr>
          <p:cNvSpPr>
            <a:spLocks noGrp="1"/>
          </p:cNvSpPr>
          <p:nvPr>
            <p:ph type="title"/>
          </p:nvPr>
        </p:nvSpPr>
        <p:spPr>
          <a:xfrm>
            <a:off x="457201" y="723900"/>
            <a:ext cx="3611880"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6B05C9E2-FF8C-3AB5-99B5-2786F045CA73}"/>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
        <p:nvSpPr>
          <p:cNvPr id="4" name="TextBox 3">
            <a:extLst>
              <a:ext uri="{FF2B5EF4-FFF2-40B4-BE49-F238E27FC236}">
                <a16:creationId xmlns:a16="http://schemas.microsoft.com/office/drawing/2014/main" id="{7093178D-6CC8-41D7-8CEB-9ED5EE67A4B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ACC52C08-BA77-F41F-7A2A-48DD915C7E8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38272650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312534588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MockUp-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6310AE-15DA-337B-9B5E-33A904BF3549}"/>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C4F314DE-C7E3-7237-4318-0407E44F57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5" name="TextBox 4">
            <a:extLst>
              <a:ext uri="{FF2B5EF4-FFF2-40B4-BE49-F238E27FC236}">
                <a16:creationId xmlns:a16="http://schemas.microsoft.com/office/drawing/2014/main" id="{9A5B1A98-E850-C3DE-38BF-EFAE0A2DC98C}"/>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6" name="Text Placeholder 3">
            <a:extLst>
              <a:ext uri="{FF2B5EF4-FFF2-40B4-BE49-F238E27FC236}">
                <a16:creationId xmlns:a16="http://schemas.microsoft.com/office/drawing/2014/main" id="{6E6FC5F8-7CE5-D29D-2CCA-C5715CDD43B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62688570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7630798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Tree>
    <p:extLst>
      <p:ext uri="{BB962C8B-B14F-4D97-AF65-F5344CB8AC3E}">
        <p14:creationId xmlns:p14="http://schemas.microsoft.com/office/powerpoint/2010/main" val="70450971"/>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se Study-Mock Up Left-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9C4A8F-5B1E-7B0E-CAF7-B9F33D92C844}"/>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lumMod val="85000"/>
              <a:lumOff val="1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15F520A7-9AB7-29A3-F6E1-6EDE842DFA3A}"/>
              </a:ext>
            </a:extLst>
          </p:cNvPr>
          <p:cNvSpPr>
            <a:spLocks noGrp="1"/>
          </p:cNvSpPr>
          <p:nvPr>
            <p:ph type="title"/>
          </p:nvPr>
        </p:nvSpPr>
        <p:spPr>
          <a:xfrm>
            <a:off x="457200" y="723900"/>
            <a:ext cx="553084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B35B6FBE-AD77-73FE-AB75-C5B0A0FF3DDF}"/>
              </a:ext>
            </a:extLst>
          </p:cNvPr>
          <p:cNvSpPr>
            <a:spLocks noGrp="1"/>
          </p:cNvSpPr>
          <p:nvPr>
            <p:ph type="body" sz="quarter" idx="15" hasCustomPrompt="1"/>
          </p:nvPr>
        </p:nvSpPr>
        <p:spPr>
          <a:xfrm>
            <a:off x="457200" y="382447"/>
            <a:ext cx="3611880" cy="225706"/>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pic>
        <p:nvPicPr>
          <p:cNvPr id="6" name="Graphic 5">
            <a:extLst>
              <a:ext uri="{FF2B5EF4-FFF2-40B4-BE49-F238E27FC236}">
                <a16:creationId xmlns:a16="http://schemas.microsoft.com/office/drawing/2014/main" id="{1D6F42AB-F517-759C-A3C4-63443ED771D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TextBox 6">
            <a:extLst>
              <a:ext uri="{FF2B5EF4-FFF2-40B4-BE49-F238E27FC236}">
                <a16:creationId xmlns:a16="http://schemas.microsoft.com/office/drawing/2014/main" id="{714E9D77-5CF8-5131-6018-48DF58117ECE}"/>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9" name="Text Placeholder 3">
            <a:extLst>
              <a:ext uri="{FF2B5EF4-FFF2-40B4-BE49-F238E27FC236}">
                <a16:creationId xmlns:a16="http://schemas.microsoft.com/office/drawing/2014/main" id="{334280A7-4796-759A-6B00-0444E865A6A0}"/>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5243070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33646316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endParaRPr lang="en-US"/>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54557846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Gre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2C54523F-EFD3-EDB0-4AF0-FB2421CCFFF3}"/>
              </a:ext>
            </a:extLst>
          </p:cNvPr>
          <p:cNvSpPr>
            <a:spLocks noGrp="1"/>
          </p:cNvSpPr>
          <p:nvPr>
            <p:ph type="title"/>
          </p:nvPr>
        </p:nvSpPr>
        <p:spPr>
          <a:xfrm>
            <a:off x="457200" y="723900"/>
            <a:ext cx="2586789" cy="457200"/>
          </a:xfrm>
        </p:spPr>
        <p:txBody>
          <a:bodyPr/>
          <a:lstStyle>
            <a:lvl1pPr>
              <a:defRPr b="1">
                <a:solidFill>
                  <a:schemeClr val="tx1"/>
                </a:solidFill>
                <a:latin typeface="+mn-lt"/>
              </a:defRPr>
            </a:lvl1pPr>
          </a:lstStyle>
          <a:p>
            <a:r>
              <a:rPr lang="en-US"/>
              <a:t>Click to edit Master title style</a:t>
            </a:r>
          </a:p>
        </p:txBody>
      </p:sp>
      <p:sp>
        <p:nvSpPr>
          <p:cNvPr id="3" name="Text Placeholder 10">
            <a:extLst>
              <a:ext uri="{FF2B5EF4-FFF2-40B4-BE49-F238E27FC236}">
                <a16:creationId xmlns:a16="http://schemas.microsoft.com/office/drawing/2014/main" id="{7DB8D92B-BDD7-86B1-A31A-C3740736BA65}"/>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pic>
        <p:nvPicPr>
          <p:cNvPr id="4" name="Graphic 3">
            <a:extLst>
              <a:ext uri="{FF2B5EF4-FFF2-40B4-BE49-F238E27FC236}">
                <a16:creationId xmlns:a16="http://schemas.microsoft.com/office/drawing/2014/main" id="{D5325495-8AB0-354C-B08E-DEBACB7A60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11963356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0096CA2-6B8E-1E0B-7446-BC5F37E73D34}"/>
              </a:ext>
            </a:extLst>
          </p:cNvPr>
          <p:cNvSpPr>
            <a:spLocks noGrp="1"/>
          </p:cNvSpPr>
          <p:nvPr>
            <p:ph type="title"/>
          </p:nvPr>
        </p:nvSpPr>
        <p:spPr>
          <a:xfrm>
            <a:off x="457200" y="723900"/>
            <a:ext cx="2586789" cy="457200"/>
          </a:xfrm>
        </p:spPr>
        <p:txBody>
          <a:bodyPr/>
          <a:lstStyle>
            <a:lvl1pPr>
              <a:defRPr b="1">
                <a:solidFill>
                  <a:schemeClr val="bg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50402405-4264-41C3-7E10-6A2AF1A46193}"/>
              </a:ext>
            </a:extLst>
          </p:cNvPr>
          <p:cNvSpPr>
            <a:spLocks noGrp="1"/>
          </p:cNvSpPr>
          <p:nvPr>
            <p:ph type="body" sz="quarter" idx="15" hasCustomPrompt="1"/>
          </p:nvPr>
        </p:nvSpPr>
        <p:spPr>
          <a:xfrm>
            <a:off x="457200" y="382446"/>
            <a:ext cx="2586789"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03741055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itle 1">
            <a:extLst>
              <a:ext uri="{FF2B5EF4-FFF2-40B4-BE49-F238E27FC236}">
                <a16:creationId xmlns:a16="http://schemas.microsoft.com/office/drawing/2014/main" id="{C700771F-7FE8-2510-0C0E-734572A38145}"/>
              </a:ext>
            </a:extLst>
          </p:cNvPr>
          <p:cNvSpPr>
            <a:spLocks noGrp="1"/>
          </p:cNvSpPr>
          <p:nvPr>
            <p:ph type="title"/>
          </p:nvPr>
        </p:nvSpPr>
        <p:spPr>
          <a:xfrm>
            <a:off x="457200" y="723900"/>
            <a:ext cx="5764213" cy="457200"/>
          </a:xfrm>
        </p:spPr>
        <p:txBody>
          <a:bodyPr/>
          <a:lstStyle>
            <a:lvl1pPr>
              <a:defRPr b="1">
                <a:solidFill>
                  <a:schemeClr val="bg1"/>
                </a:solidFill>
                <a:latin typeface="+mn-lt"/>
              </a:defRPr>
            </a:lvl1pPr>
          </a:lstStyle>
          <a:p>
            <a:r>
              <a:rPr lang="en-US"/>
              <a:t>Click to edit Master title style</a:t>
            </a:r>
          </a:p>
        </p:txBody>
      </p:sp>
      <p:sp>
        <p:nvSpPr>
          <p:cNvPr id="5" name="Text Placeholder 10">
            <a:extLst>
              <a:ext uri="{FF2B5EF4-FFF2-40B4-BE49-F238E27FC236}">
                <a16:creationId xmlns:a16="http://schemas.microsoft.com/office/drawing/2014/main" id="{E1513A24-C9FD-06A1-1015-D9656D68B888}"/>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798124476"/>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31C45522-9A1C-E9EB-4D96-B0CFFD2F7212}"/>
              </a:ext>
            </a:extLst>
          </p:cNvPr>
          <p:cNvSpPr>
            <a:spLocks noGrp="1"/>
          </p:cNvSpPr>
          <p:nvPr>
            <p:ph type="title"/>
          </p:nvPr>
        </p:nvSpPr>
        <p:spPr>
          <a:xfrm>
            <a:off x="457201" y="723900"/>
            <a:ext cx="2502567"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E2E6E8F6-4D6C-2884-0A7D-72BB39B21D6B}"/>
              </a:ext>
            </a:extLst>
          </p:cNvPr>
          <p:cNvSpPr>
            <a:spLocks noGrp="1"/>
          </p:cNvSpPr>
          <p:nvPr>
            <p:ph type="body" sz="quarter" idx="15" hasCustomPrompt="1"/>
          </p:nvPr>
        </p:nvSpPr>
        <p:spPr>
          <a:xfrm>
            <a:off x="457200" y="382447"/>
            <a:ext cx="2502567" cy="225706"/>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
        <p:nvSpPr>
          <p:cNvPr id="6" name="TextBox 5">
            <a:extLst>
              <a:ext uri="{FF2B5EF4-FFF2-40B4-BE49-F238E27FC236}">
                <a16:creationId xmlns:a16="http://schemas.microsoft.com/office/drawing/2014/main" id="{A3A07FC1-18DF-2355-0123-10BF2390C02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7B024407-B901-7B1F-04F9-932983C670E0}"/>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70497085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4" name="TextBox 3">
            <a:extLst>
              <a:ext uri="{FF2B5EF4-FFF2-40B4-BE49-F238E27FC236}">
                <a16:creationId xmlns:a16="http://schemas.microsoft.com/office/drawing/2014/main" id="{ACB7486B-35A7-A3FF-6F44-2159B1E9FAD3}"/>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5" name="Text Placeholder 3">
            <a:extLst>
              <a:ext uri="{FF2B5EF4-FFF2-40B4-BE49-F238E27FC236}">
                <a16:creationId xmlns:a16="http://schemas.microsoft.com/office/drawing/2014/main" id="{B82A7F25-3763-4002-A844-19432F96312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6" name="Title 1">
            <a:extLst>
              <a:ext uri="{FF2B5EF4-FFF2-40B4-BE49-F238E27FC236}">
                <a16:creationId xmlns:a16="http://schemas.microsoft.com/office/drawing/2014/main" id="{9EBC1AB0-2CF4-70A1-0BD7-A9A57D9F98BB}"/>
              </a:ext>
            </a:extLst>
          </p:cNvPr>
          <p:cNvSpPr>
            <a:spLocks noGrp="1"/>
          </p:cNvSpPr>
          <p:nvPr>
            <p:ph type="title"/>
          </p:nvPr>
        </p:nvSpPr>
        <p:spPr>
          <a:xfrm>
            <a:off x="457200" y="723900"/>
            <a:ext cx="5342021" cy="457200"/>
          </a:xfrm>
        </p:spPr>
        <p:txBody>
          <a:bodyPr/>
          <a:lstStyle>
            <a:lvl1pPr>
              <a:defRPr b="1">
                <a:solidFill>
                  <a:schemeClr val="tx1"/>
                </a:solidFill>
                <a:latin typeface="+mn-lt"/>
              </a:defRPr>
            </a:lvl1pPr>
          </a:lstStyle>
          <a:p>
            <a:r>
              <a:rPr lang="en-US"/>
              <a:t>Click to edit Master title style</a:t>
            </a:r>
          </a:p>
        </p:txBody>
      </p:sp>
      <p:sp>
        <p:nvSpPr>
          <p:cNvPr id="8" name="Text Placeholder 10">
            <a:extLst>
              <a:ext uri="{FF2B5EF4-FFF2-40B4-BE49-F238E27FC236}">
                <a16:creationId xmlns:a16="http://schemas.microsoft.com/office/drawing/2014/main" id="{9B299D4E-38EF-AC64-7836-1AD1E87996BE}"/>
              </a:ext>
            </a:extLst>
          </p:cNvPr>
          <p:cNvSpPr>
            <a:spLocks noGrp="1"/>
          </p:cNvSpPr>
          <p:nvPr>
            <p:ph type="body" sz="quarter" idx="15" hasCustomPrompt="1"/>
          </p:nvPr>
        </p:nvSpPr>
        <p:spPr>
          <a:xfrm>
            <a:off x="457200" y="382446"/>
            <a:ext cx="5342021"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16896281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C79FDF51-3B9F-C5D8-7A84-09B7B6CB9E8B}"/>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AFD3A15A-582D-3DDB-CC40-43726E84CA4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D8F2DF5-DE6F-E2FC-0057-63CC04174C3F}"/>
              </a:ext>
            </a:extLst>
          </p:cNvPr>
          <p:cNvSpPr>
            <a:spLocks noGrp="1"/>
          </p:cNvSpPr>
          <p:nvPr>
            <p:ph type="title"/>
          </p:nvPr>
        </p:nvSpPr>
        <p:spPr>
          <a:xfrm>
            <a:off x="457200" y="723900"/>
            <a:ext cx="5764213"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74897430-924B-CB14-9A94-8DB20A76C701}"/>
              </a:ext>
            </a:extLst>
          </p:cNvPr>
          <p:cNvSpPr>
            <a:spLocks noGrp="1"/>
          </p:cNvSpPr>
          <p:nvPr>
            <p:ph type="body" sz="quarter" idx="15" hasCustomPrompt="1"/>
          </p:nvPr>
        </p:nvSpPr>
        <p:spPr>
          <a:xfrm>
            <a:off x="457200" y="382446"/>
            <a:ext cx="5764213"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9856388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1/6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9820275" y="0"/>
            <a:ext cx="2371722"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extBox 2">
            <a:extLst>
              <a:ext uri="{FF2B5EF4-FFF2-40B4-BE49-F238E27FC236}">
                <a16:creationId xmlns:a16="http://schemas.microsoft.com/office/drawing/2014/main" id="{B1E6AE37-FC1E-5269-1E83-C3E9928ED25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607A8488-5F43-686E-E10B-16D16E352EE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7B7DE099-ACDF-D41B-FBC3-5EE9A76F4C28}"/>
              </a:ext>
            </a:extLst>
          </p:cNvPr>
          <p:cNvSpPr>
            <a:spLocks noGrp="1"/>
          </p:cNvSpPr>
          <p:nvPr>
            <p:ph type="title"/>
          </p:nvPr>
        </p:nvSpPr>
        <p:spPr>
          <a:xfrm>
            <a:off x="457200" y="723900"/>
            <a:ext cx="7450138" cy="457200"/>
          </a:xfrm>
        </p:spPr>
        <p:txBody>
          <a:bodyPr/>
          <a:lstStyle>
            <a:lvl1pPr>
              <a:defRPr b="1">
                <a:solidFill>
                  <a:schemeClr val="tx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AF7055BE-CD0F-6E9E-5992-4C7B9EF5FAB5}"/>
              </a:ext>
            </a:extLst>
          </p:cNvPr>
          <p:cNvSpPr>
            <a:spLocks noGrp="1"/>
          </p:cNvSpPr>
          <p:nvPr>
            <p:ph type="body" sz="quarter" idx="15" hasCustomPrompt="1"/>
          </p:nvPr>
        </p:nvSpPr>
        <p:spPr>
          <a:xfrm>
            <a:off x="457200" y="382446"/>
            <a:ext cx="3600000" cy="255227"/>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340780505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3" name="TextBox 22">
            <a:extLst>
              <a:ext uri="{FF2B5EF4-FFF2-40B4-BE49-F238E27FC236}">
                <a16:creationId xmlns:a16="http://schemas.microsoft.com/office/drawing/2014/main" id="{05DCFC83-97AB-BE40-9059-9CE8B202173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26" name="Text Placeholder 3">
            <a:extLst>
              <a:ext uri="{FF2B5EF4-FFF2-40B4-BE49-F238E27FC236}">
                <a16:creationId xmlns:a16="http://schemas.microsoft.com/office/drawing/2014/main" id="{AE04C751-FBC9-3B46-AAD4-46BD8DFA5D3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2" name="Title 2">
            <a:extLst>
              <a:ext uri="{FF2B5EF4-FFF2-40B4-BE49-F238E27FC236}">
                <a16:creationId xmlns:a16="http://schemas.microsoft.com/office/drawing/2014/main" id="{37B4F039-C58D-468E-394C-C92CD517A82F}"/>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dirty="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Contents</a:t>
            </a:r>
          </a:p>
        </p:txBody>
      </p:sp>
      <p:sp>
        <p:nvSpPr>
          <p:cNvPr id="7" name="Text Placeholder 4">
            <a:extLst>
              <a:ext uri="{FF2B5EF4-FFF2-40B4-BE49-F238E27FC236}">
                <a16:creationId xmlns:a16="http://schemas.microsoft.com/office/drawing/2014/main" id="{EEBDF361-F375-D313-8D06-BDA2782784FE}"/>
              </a:ext>
            </a:extLst>
          </p:cNvPr>
          <p:cNvSpPr>
            <a:spLocks noGrp="1"/>
          </p:cNvSpPr>
          <p:nvPr>
            <p:ph type="body" sz="quarter" idx="10" hasCustomPrompt="1"/>
          </p:nvPr>
        </p:nvSpPr>
        <p:spPr>
          <a:xfrm>
            <a:off x="4324216" y="152141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01</a:t>
            </a:r>
          </a:p>
        </p:txBody>
      </p:sp>
      <p:sp>
        <p:nvSpPr>
          <p:cNvPr id="8" name="Text Placeholder 4">
            <a:extLst>
              <a:ext uri="{FF2B5EF4-FFF2-40B4-BE49-F238E27FC236}">
                <a16:creationId xmlns:a16="http://schemas.microsoft.com/office/drawing/2014/main" id="{BBC6E842-5D88-CC5C-F1DA-808D61BEE757}"/>
              </a:ext>
            </a:extLst>
          </p:cNvPr>
          <p:cNvSpPr>
            <a:spLocks noGrp="1"/>
          </p:cNvSpPr>
          <p:nvPr>
            <p:ph type="body" sz="quarter" idx="11" hasCustomPrompt="1"/>
          </p:nvPr>
        </p:nvSpPr>
        <p:spPr>
          <a:xfrm>
            <a:off x="4324216" y="2214485"/>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02</a:t>
            </a:r>
          </a:p>
        </p:txBody>
      </p:sp>
      <p:sp>
        <p:nvSpPr>
          <p:cNvPr id="11" name="Text Placeholder 4">
            <a:extLst>
              <a:ext uri="{FF2B5EF4-FFF2-40B4-BE49-F238E27FC236}">
                <a16:creationId xmlns:a16="http://schemas.microsoft.com/office/drawing/2014/main" id="{CD37A923-9C8E-6CA3-1F51-1680DBD25361}"/>
              </a:ext>
            </a:extLst>
          </p:cNvPr>
          <p:cNvSpPr>
            <a:spLocks noGrp="1"/>
          </p:cNvSpPr>
          <p:nvPr>
            <p:ph type="body" sz="quarter" idx="12" hasCustomPrompt="1"/>
          </p:nvPr>
        </p:nvSpPr>
        <p:spPr>
          <a:xfrm>
            <a:off x="4324216" y="289739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03</a:t>
            </a:r>
          </a:p>
        </p:txBody>
      </p:sp>
      <p:sp>
        <p:nvSpPr>
          <p:cNvPr id="12" name="Text Placeholder 4">
            <a:extLst>
              <a:ext uri="{FF2B5EF4-FFF2-40B4-BE49-F238E27FC236}">
                <a16:creationId xmlns:a16="http://schemas.microsoft.com/office/drawing/2014/main" id="{3DB5EB1A-8556-A82E-AC69-301BA431D9AC}"/>
              </a:ext>
            </a:extLst>
          </p:cNvPr>
          <p:cNvSpPr>
            <a:spLocks noGrp="1"/>
          </p:cNvSpPr>
          <p:nvPr>
            <p:ph type="body" sz="quarter" idx="13" hasCustomPrompt="1"/>
          </p:nvPr>
        </p:nvSpPr>
        <p:spPr>
          <a:xfrm>
            <a:off x="4324216" y="3590458"/>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04</a:t>
            </a:r>
          </a:p>
        </p:txBody>
      </p:sp>
      <p:sp>
        <p:nvSpPr>
          <p:cNvPr id="24" name="Text Placeholder 4">
            <a:extLst>
              <a:ext uri="{FF2B5EF4-FFF2-40B4-BE49-F238E27FC236}">
                <a16:creationId xmlns:a16="http://schemas.microsoft.com/office/drawing/2014/main" id="{11E3B50A-6363-7824-DFC1-3035609DF678}"/>
              </a:ext>
            </a:extLst>
          </p:cNvPr>
          <p:cNvSpPr>
            <a:spLocks noGrp="1"/>
          </p:cNvSpPr>
          <p:nvPr>
            <p:ph type="body" sz="quarter" idx="14" hasCustomPrompt="1"/>
          </p:nvPr>
        </p:nvSpPr>
        <p:spPr>
          <a:xfrm>
            <a:off x="4324216" y="4273364"/>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05</a:t>
            </a:r>
          </a:p>
        </p:txBody>
      </p:sp>
      <p:sp>
        <p:nvSpPr>
          <p:cNvPr id="27" name="Text Placeholder 4">
            <a:extLst>
              <a:ext uri="{FF2B5EF4-FFF2-40B4-BE49-F238E27FC236}">
                <a16:creationId xmlns:a16="http://schemas.microsoft.com/office/drawing/2014/main" id="{13E6F179-1003-654A-7321-F8FE6D12AC32}"/>
              </a:ext>
            </a:extLst>
          </p:cNvPr>
          <p:cNvSpPr>
            <a:spLocks noGrp="1"/>
          </p:cNvSpPr>
          <p:nvPr>
            <p:ph type="body" sz="quarter" idx="15" hasCustomPrompt="1"/>
          </p:nvPr>
        </p:nvSpPr>
        <p:spPr>
          <a:xfrm>
            <a:off x="4324216" y="4956271"/>
            <a:ext cx="498928" cy="321627"/>
          </a:xfrm>
          <a:prstGeom prst="rect">
            <a:avLst/>
          </a:prstGeom>
        </p:spPr>
        <p:txBody>
          <a:bodyPr wrap="square" anchor="t" anchorCtr="0">
            <a:spAutoFit/>
          </a:bodyPr>
          <a:lstStyle>
            <a:lvl1pPr algn="r">
              <a:defRPr sz="2000" b="0">
                <a:solidFill>
                  <a:schemeClr val="bg1"/>
                </a:solidFill>
              </a:defRPr>
            </a:lvl1pPr>
          </a:lstStyle>
          <a:p>
            <a:pPr lvl="0"/>
            <a:r>
              <a:rPr lang="en-US"/>
              <a:t>06</a:t>
            </a:r>
          </a:p>
        </p:txBody>
      </p:sp>
      <p:sp>
        <p:nvSpPr>
          <p:cNvPr id="28" name="Text Placeholder 4">
            <a:extLst>
              <a:ext uri="{FF2B5EF4-FFF2-40B4-BE49-F238E27FC236}">
                <a16:creationId xmlns:a16="http://schemas.microsoft.com/office/drawing/2014/main" id="{9A7166E3-13D7-44C2-45BA-F8800FCD1D93}"/>
              </a:ext>
            </a:extLst>
          </p:cNvPr>
          <p:cNvSpPr>
            <a:spLocks noGrp="1"/>
          </p:cNvSpPr>
          <p:nvPr>
            <p:ph type="body" sz="quarter" idx="16" hasCustomPrompt="1"/>
          </p:nvPr>
        </p:nvSpPr>
        <p:spPr>
          <a:xfrm>
            <a:off x="5056507" y="152141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9" name="Text Placeholder 4">
            <a:extLst>
              <a:ext uri="{FF2B5EF4-FFF2-40B4-BE49-F238E27FC236}">
                <a16:creationId xmlns:a16="http://schemas.microsoft.com/office/drawing/2014/main" id="{342EBD53-BF92-55A6-E85A-50AD5A80A5B1}"/>
              </a:ext>
            </a:extLst>
          </p:cNvPr>
          <p:cNvSpPr>
            <a:spLocks noGrp="1"/>
          </p:cNvSpPr>
          <p:nvPr>
            <p:ph type="body" sz="quarter" idx="17" hasCustomPrompt="1"/>
          </p:nvPr>
        </p:nvSpPr>
        <p:spPr>
          <a:xfrm>
            <a:off x="5056507" y="22144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0" name="Text Placeholder 4">
            <a:extLst>
              <a:ext uri="{FF2B5EF4-FFF2-40B4-BE49-F238E27FC236}">
                <a16:creationId xmlns:a16="http://schemas.microsoft.com/office/drawing/2014/main" id="{41709A76-8AD3-E8A8-447B-E2C8D00A4A1D}"/>
              </a:ext>
            </a:extLst>
          </p:cNvPr>
          <p:cNvSpPr>
            <a:spLocks noGrp="1"/>
          </p:cNvSpPr>
          <p:nvPr>
            <p:ph type="body" sz="quarter" idx="18" hasCustomPrompt="1"/>
          </p:nvPr>
        </p:nvSpPr>
        <p:spPr>
          <a:xfrm>
            <a:off x="5056507" y="289739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1" name="Text Placeholder 4">
            <a:extLst>
              <a:ext uri="{FF2B5EF4-FFF2-40B4-BE49-F238E27FC236}">
                <a16:creationId xmlns:a16="http://schemas.microsoft.com/office/drawing/2014/main" id="{FA4DA4A4-AEAC-105E-34C0-12EBA35F10E6}"/>
              </a:ext>
            </a:extLst>
          </p:cNvPr>
          <p:cNvSpPr>
            <a:spLocks noGrp="1"/>
          </p:cNvSpPr>
          <p:nvPr>
            <p:ph type="body" sz="quarter" idx="19" hasCustomPrompt="1"/>
          </p:nvPr>
        </p:nvSpPr>
        <p:spPr>
          <a:xfrm>
            <a:off x="5056507" y="359045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2" name="Text Placeholder 4">
            <a:extLst>
              <a:ext uri="{FF2B5EF4-FFF2-40B4-BE49-F238E27FC236}">
                <a16:creationId xmlns:a16="http://schemas.microsoft.com/office/drawing/2014/main" id="{B6DD83F2-9BFD-E0B8-4706-D7200B45DE3C}"/>
              </a:ext>
            </a:extLst>
          </p:cNvPr>
          <p:cNvSpPr>
            <a:spLocks noGrp="1"/>
          </p:cNvSpPr>
          <p:nvPr>
            <p:ph type="body" sz="quarter" idx="20" hasCustomPrompt="1"/>
          </p:nvPr>
        </p:nvSpPr>
        <p:spPr>
          <a:xfrm>
            <a:off x="5056507" y="4273364"/>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33" name="Text Placeholder 4">
            <a:extLst>
              <a:ext uri="{FF2B5EF4-FFF2-40B4-BE49-F238E27FC236}">
                <a16:creationId xmlns:a16="http://schemas.microsoft.com/office/drawing/2014/main" id="{0D94FEEB-2EA8-081B-0B69-F0ED7A8348AC}"/>
              </a:ext>
            </a:extLst>
          </p:cNvPr>
          <p:cNvSpPr>
            <a:spLocks noGrp="1"/>
          </p:cNvSpPr>
          <p:nvPr>
            <p:ph type="body" sz="quarter" idx="21" hasCustomPrompt="1"/>
          </p:nvPr>
        </p:nvSpPr>
        <p:spPr>
          <a:xfrm>
            <a:off x="5056507" y="495627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Tree>
    <p:extLst>
      <p:ext uri="{BB962C8B-B14F-4D97-AF65-F5344CB8AC3E}">
        <p14:creationId xmlns:p14="http://schemas.microsoft.com/office/powerpoint/2010/main" val="4080605763"/>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3" name="TextBox 2">
            <a:extLst>
              <a:ext uri="{FF2B5EF4-FFF2-40B4-BE49-F238E27FC236}">
                <a16:creationId xmlns:a16="http://schemas.microsoft.com/office/drawing/2014/main" id="{90C6BA4E-CBCB-554D-CA98-146A521CFDF4}"/>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E9BB62B8-4926-8E23-51B4-D8AC31708BB8}"/>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itle 1">
            <a:extLst>
              <a:ext uri="{FF2B5EF4-FFF2-40B4-BE49-F238E27FC236}">
                <a16:creationId xmlns:a16="http://schemas.microsoft.com/office/drawing/2014/main" id="{5A808058-9E6F-F0D8-A385-7B4C54766A2E}"/>
              </a:ext>
            </a:extLst>
          </p:cNvPr>
          <p:cNvSpPr>
            <a:spLocks noGrp="1"/>
          </p:cNvSpPr>
          <p:nvPr>
            <p:ph type="title"/>
          </p:nvPr>
        </p:nvSpPr>
        <p:spPr>
          <a:xfrm>
            <a:off x="457200" y="723900"/>
            <a:ext cx="5005137" cy="457200"/>
          </a:xfrm>
        </p:spPr>
        <p:txBody>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93D95AB9-CE03-7AFD-DBBE-C67756B352CB}"/>
              </a:ext>
            </a:extLst>
          </p:cNvPr>
          <p:cNvSpPr>
            <a:spLocks noGrp="1"/>
          </p:cNvSpPr>
          <p:nvPr>
            <p:ph type="body" sz="quarter" idx="15" hasCustomPrompt="1"/>
          </p:nvPr>
        </p:nvSpPr>
        <p:spPr>
          <a:xfrm>
            <a:off x="457200" y="382446"/>
            <a:ext cx="5005137" cy="255227"/>
          </a:xfrm>
          <a:prstGeom prst="rect">
            <a:avLst/>
          </a:prstGeom>
        </p:spPr>
        <p:txBody>
          <a:bodyPr vert="horz" lIns="0" tIns="0" rIns="0" bIns="0" rtlCol="0">
            <a:noAutofit/>
          </a:bodyPr>
          <a:lstStyle>
            <a:lvl1pPr>
              <a:defRPr lang="en-US" sz="1000" cap="all" spc="300" baseline="0">
                <a:solidFill>
                  <a:schemeClr val="bg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81268959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3" name="TextBox 2">
            <a:extLst>
              <a:ext uri="{FF2B5EF4-FFF2-40B4-BE49-F238E27FC236}">
                <a16:creationId xmlns:a16="http://schemas.microsoft.com/office/drawing/2014/main" id="{432F6686-8C0A-120D-0C06-1F8DA97E3C4D}"/>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4" name="Text Placeholder 3">
            <a:extLst>
              <a:ext uri="{FF2B5EF4-FFF2-40B4-BE49-F238E27FC236}">
                <a16:creationId xmlns:a16="http://schemas.microsoft.com/office/drawing/2014/main" id="{5E465D26-CB94-F414-6836-638151C91C4F}"/>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20396000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921251"/>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543216"/>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389801"/>
            <a:ext cx="2408238" cy="1371600"/>
          </a:xfrm>
          <a:prstGeom prst="rect">
            <a:avLst/>
          </a:prstGeom>
          <a:solidFill>
            <a:schemeClr val="bg1">
              <a:lumMod val="95000"/>
            </a:schemeClr>
          </a:solidFill>
        </p:spPr>
        <p:txBody>
          <a:bodyPr/>
          <a:lstStyle/>
          <a:p>
            <a:endParaRPr lang="en-US"/>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389801"/>
            <a:ext cx="2408238" cy="1371600"/>
          </a:xfrm>
          <a:prstGeom prst="rect">
            <a:avLst/>
          </a:prstGeom>
          <a:solidFill>
            <a:schemeClr val="bg1">
              <a:lumMod val="95000"/>
            </a:schemeClr>
          </a:solidFill>
        </p:spPr>
        <p:txBody>
          <a:bodyPr/>
          <a:lstStyle/>
          <a:p>
            <a:endParaRPr lang="en-US"/>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389801"/>
            <a:ext cx="2408238" cy="1371600"/>
          </a:xfrm>
          <a:prstGeom prst="rect">
            <a:avLst/>
          </a:prstGeom>
          <a:solidFill>
            <a:schemeClr val="bg1">
              <a:lumMod val="95000"/>
            </a:schemeClr>
          </a:solidFill>
        </p:spPr>
        <p:txBody>
          <a:bodyPr/>
          <a:lstStyle/>
          <a:p>
            <a:endParaRPr lang="en-US"/>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389801"/>
            <a:ext cx="2408238" cy="1371600"/>
          </a:xfrm>
          <a:prstGeom prst="rect">
            <a:avLst/>
          </a:prstGeom>
          <a:solidFill>
            <a:schemeClr val="bg1">
              <a:lumMod val="95000"/>
            </a:schemeClr>
          </a:solidFill>
        </p:spPr>
        <p:txBody>
          <a:bodyPr/>
          <a:lstStyle/>
          <a:p>
            <a:endParaRPr lang="en-US"/>
          </a:p>
        </p:txBody>
      </p:sp>
      <p:sp>
        <p:nvSpPr>
          <p:cNvPr id="2" name="Title 1">
            <a:extLst>
              <a:ext uri="{FF2B5EF4-FFF2-40B4-BE49-F238E27FC236}">
                <a16:creationId xmlns:a16="http://schemas.microsoft.com/office/drawing/2014/main" id="{A1E02B5D-C175-DE3C-BEC7-EB4A41870F21}"/>
              </a:ext>
            </a:extLst>
          </p:cNvPr>
          <p:cNvSpPr>
            <a:spLocks noGrp="1"/>
          </p:cNvSpPr>
          <p:nvPr>
            <p:ph type="title"/>
          </p:nvPr>
        </p:nvSpPr>
        <p:spPr>
          <a:xfrm>
            <a:off x="457200" y="723900"/>
            <a:ext cx="11271069" cy="457200"/>
          </a:xfrm>
        </p:spPr>
        <p:txBody>
          <a:bodyPr/>
          <a:lstStyle>
            <a:lvl1pPr>
              <a:defRPr b="1">
                <a:solidFill>
                  <a:schemeClr val="tx1"/>
                </a:solidFill>
                <a:latin typeface="+mn-lt"/>
              </a:defRPr>
            </a:lvl1pPr>
          </a:lstStyle>
          <a:p>
            <a:r>
              <a:rPr lang="en-US"/>
              <a:t>Click to edit Master title style</a:t>
            </a:r>
          </a:p>
        </p:txBody>
      </p:sp>
      <p:sp>
        <p:nvSpPr>
          <p:cNvPr id="4" name="Text Placeholder 10">
            <a:extLst>
              <a:ext uri="{FF2B5EF4-FFF2-40B4-BE49-F238E27FC236}">
                <a16:creationId xmlns:a16="http://schemas.microsoft.com/office/drawing/2014/main" id="{293C67F9-F2A6-3918-0A8D-555112C9F469}"/>
              </a:ext>
            </a:extLst>
          </p:cNvPr>
          <p:cNvSpPr>
            <a:spLocks noGrp="1"/>
          </p:cNvSpPr>
          <p:nvPr>
            <p:ph type="body" sz="quarter" idx="15" hasCustomPrompt="1"/>
          </p:nvPr>
        </p:nvSpPr>
        <p:spPr>
          <a:xfrm>
            <a:off x="457201" y="382446"/>
            <a:ext cx="2695074" cy="207101"/>
          </a:xfrm>
          <a:prstGeom prst="rect">
            <a:avLst/>
          </a:prstGeom>
        </p:spPr>
        <p:txBody>
          <a:bodyPr vert="horz" lIns="0" tIns="0" rIns="0" bIns="0" rtlCol="0">
            <a:noAutofit/>
          </a:bodyPr>
          <a:lstStyle>
            <a:lvl1pPr>
              <a:defRPr lang="en-US" sz="1000" cap="all" spc="300" baseline="0">
                <a:solidFill>
                  <a:schemeClr val="tx1"/>
                </a:solidFill>
                <a:latin typeface="Calibri" panose="020F0502020204030204" pitchFamily="34" charset="0"/>
              </a:defRPr>
            </a:lvl1pPr>
          </a:lstStyle>
          <a:p>
            <a:pPr lvl="0">
              <a:lnSpc>
                <a:spcPct val="100000"/>
              </a:lnSpc>
            </a:pPr>
            <a:r>
              <a:rPr lang="en-US"/>
              <a:t>Click to add section title</a:t>
            </a:r>
          </a:p>
        </p:txBody>
      </p:sp>
    </p:spTree>
    <p:extLst>
      <p:ext uri="{BB962C8B-B14F-4D97-AF65-F5344CB8AC3E}">
        <p14:creationId xmlns:p14="http://schemas.microsoft.com/office/powerpoint/2010/main" val="299342421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endParaRPr lang="en-US"/>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endParaRPr lang="en-US"/>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endParaRPr lang="en-US"/>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141448076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endParaRPr lang="en-US"/>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endParaRPr lang="en-US"/>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endParaRPr lang="en-US"/>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endParaRPr lang="en-US"/>
          </a:p>
        </p:txBody>
      </p:sp>
      <p:pic>
        <p:nvPicPr>
          <p:cNvPr id="2" name="Graphic 1">
            <a:extLst>
              <a:ext uri="{FF2B5EF4-FFF2-40B4-BE49-F238E27FC236}">
                <a16:creationId xmlns:a16="http://schemas.microsoft.com/office/drawing/2014/main" id="{0F219C23-5248-6A23-1656-7F24D37DB2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4" name="TextBox 3">
            <a:extLst>
              <a:ext uri="{FF2B5EF4-FFF2-40B4-BE49-F238E27FC236}">
                <a16:creationId xmlns:a16="http://schemas.microsoft.com/office/drawing/2014/main" id="{9D0F7879-EF16-5C25-BC5F-DF85AD10BA3F}"/>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5" name="Text Placeholder 3">
            <a:extLst>
              <a:ext uri="{FF2B5EF4-FFF2-40B4-BE49-F238E27FC236}">
                <a16:creationId xmlns:a16="http://schemas.microsoft.com/office/drawing/2014/main" id="{47931746-EE72-E501-E583-1218E82991FF}"/>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301506584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7882553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_you">
    <p:bg>
      <p:bgPr>
        <a:solidFill>
          <a:schemeClr val="tx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457200" y="1353882"/>
            <a:ext cx="4220135" cy="1107996"/>
          </a:xfrm>
          <a:prstGeom prst="rect">
            <a:avLst/>
          </a:prstGeom>
        </p:spPr>
        <p:txBody>
          <a:bodyPr wrap="square">
            <a:spAutoFit/>
          </a:bodyPr>
          <a:lstStyle>
            <a:lvl1pPr>
              <a:defRPr sz="7200" b="0" i="0">
                <a:gradFill>
                  <a:gsLst>
                    <a:gs pos="50000">
                      <a:schemeClr val="accent2"/>
                    </a:gs>
                    <a:gs pos="70000">
                      <a:schemeClr val="accent5"/>
                    </a:gs>
                    <a:gs pos="100000">
                      <a:schemeClr val="accent4"/>
                    </a:gs>
                  </a:gsLst>
                  <a:lin ang="1200000" scaled="0"/>
                </a:gra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5662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_you_photo">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474663" y="1035424"/>
            <a:ext cx="4648200" cy="1107996"/>
          </a:xfrm>
          <a:prstGeom prst="rect">
            <a:avLst/>
          </a:prstGeom>
        </p:spPr>
        <p:txBody>
          <a:bodyPr vert="horz" wrap="square" lIns="0" tIns="0" rIns="0" bIns="0" rtlCol="0" anchor="t">
            <a:spAutoFit/>
          </a:bodyPr>
          <a:lstStyle>
            <a:lvl1pPr>
              <a:defRPr lang="en-US" sz="7200" b="0" dirty="0">
                <a:gradFill>
                  <a:gsLst>
                    <a:gs pos="50000">
                      <a:schemeClr val="accent2"/>
                    </a:gs>
                    <a:gs pos="70000">
                      <a:schemeClr val="accent5"/>
                    </a:gs>
                    <a:gs pos="100000">
                      <a:schemeClr val="accent4"/>
                    </a:gs>
                  </a:gsLst>
                  <a:lin ang="1200000" scaled="0"/>
                </a:gra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474663" y="2540616"/>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474663" y="3313799"/>
            <a:ext cx="3827462" cy="289438"/>
          </a:xfrm>
          <a:prstGeom prst="rect">
            <a:avLst/>
          </a:prstGeom>
        </p:spPr>
        <p:txBody>
          <a:bodyPr/>
          <a:lstStyle>
            <a:lvl1pPr>
              <a:defRPr sz="1800" b="1" i="0">
                <a:solidFill>
                  <a:schemeClr val="accent2"/>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474663" y="3672220"/>
            <a:ext cx="3827462" cy="225126"/>
          </a:xfrm>
          <a:prstGeom prst="rect">
            <a:avLst/>
          </a:prstGeom>
        </p:spPr>
        <p:txBody>
          <a:bodyPr/>
          <a:lstStyle>
            <a:lvl1pPr>
              <a:defRPr sz="1400" b="0" i="0">
                <a:solidFill>
                  <a:schemeClr val="accent2"/>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474663" y="420130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474663" y="448823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474663" y="4897078"/>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474663"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48956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x_Photo_+_Caption_A">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p:nvPr>
        </p:nvSpPr>
        <p:spPr>
          <a:xfrm>
            <a:off x="647700" y="670773"/>
            <a:ext cx="10896600" cy="5539527"/>
          </a:xfrm>
          <a:prstGeom prst="rect">
            <a:avLst/>
          </a:prstGeom>
        </p:spPr>
        <p:txBody>
          <a:bodyPr/>
          <a:lstStyle/>
          <a:p>
            <a:endParaRPr lang="en-US"/>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0" y="2679405"/>
            <a:ext cx="4924396" cy="4178595"/>
          </a:xfrm>
          <a:prstGeom prst="rect">
            <a:avLst/>
          </a:prstGeom>
          <a:solidFill>
            <a:srgbClr val="161616"/>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Oval 7">
            <a:extLst>
              <a:ext uri="{FF2B5EF4-FFF2-40B4-BE49-F238E27FC236}">
                <a16:creationId xmlns:a16="http://schemas.microsoft.com/office/drawing/2014/main" id="{08E94620-1500-8D43-BD64-006D83AE4B8E}"/>
              </a:ext>
            </a:extLst>
          </p:cNvPr>
          <p:cNvSpPr/>
          <p:nvPr userDrawn="1"/>
        </p:nvSpPr>
        <p:spPr bwMode="auto">
          <a:xfrm>
            <a:off x="-2151983" y="5103629"/>
            <a:ext cx="3848986" cy="3848986"/>
          </a:xfrm>
          <a:prstGeom prst="ellipse">
            <a:avLst/>
          </a:prstGeom>
          <a:solidFill>
            <a:srgbClr val="8B97FF">
              <a:alpha val="65000"/>
            </a:srgbClr>
          </a:solidFill>
          <a:ln>
            <a:noFill/>
          </a:ln>
          <a:effectLst>
            <a:softEdge rad="80594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bg1"/>
                </a:solidFill>
                <a:latin typeface="+mj-lt"/>
                <a:cs typeface="Calibri Light" panose="020F0302020204030204" pitchFamily="34" charset="0"/>
              </a:defRPr>
            </a:lvl1pPr>
            <a:lvl2pPr>
              <a:buNone/>
              <a:defRPr/>
            </a:lvl2pPr>
          </a:lstStyle>
          <a:p>
            <a:pPr lvl="0"/>
            <a:r>
              <a:rPr lang="en-US">
                <a:effectLst/>
              </a:rPr>
              <a:t>PREHEADER</a:t>
            </a:r>
            <a:endParaRPr lang="en-US"/>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a:t>
            </a:r>
            <a:endParaRPr lang="en-US"/>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pic>
        <p:nvPicPr>
          <p:cNvPr id="6" name="Picture 5">
            <a:extLst>
              <a:ext uri="{FF2B5EF4-FFF2-40B4-BE49-F238E27FC236}">
                <a16:creationId xmlns:a16="http://schemas.microsoft.com/office/drawing/2014/main" id="{B7FE3F6A-717B-D671-C21C-B99B4FB231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7701" y="237004"/>
            <a:ext cx="495300" cy="182096"/>
          </a:xfrm>
          <a:prstGeom prst="rect">
            <a:avLst/>
          </a:prstGeom>
        </p:spPr>
      </p:pic>
      <p:sp>
        <p:nvSpPr>
          <p:cNvPr id="9" name="TextBox 8">
            <a:extLst>
              <a:ext uri="{FF2B5EF4-FFF2-40B4-BE49-F238E27FC236}">
                <a16:creationId xmlns:a16="http://schemas.microsoft.com/office/drawing/2014/main" id="{E5AA398A-2E47-0C00-F4A0-87498FC7BBC1}"/>
              </a:ext>
            </a:extLst>
          </p:cNvPr>
          <p:cNvSpPr txBox="1"/>
          <p:nvPr userDrawn="1"/>
        </p:nvSpPr>
        <p:spPr>
          <a:xfrm>
            <a:off x="9526625"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0" name="Text Placeholder 3">
            <a:extLst>
              <a:ext uri="{FF2B5EF4-FFF2-40B4-BE49-F238E27FC236}">
                <a16:creationId xmlns:a16="http://schemas.microsoft.com/office/drawing/2014/main" id="{E8E7F306-CD25-215E-BBB0-42720869F90C}"/>
              </a:ext>
            </a:extLst>
          </p:cNvPr>
          <p:cNvSpPr txBox="1">
            <a:spLocks/>
          </p:cNvSpPr>
          <p:nvPr userDrawn="1"/>
        </p:nvSpPr>
        <p:spPr>
          <a:xfrm>
            <a:off x="11340916"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287525460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UpSubtitle">
    <p:bg>
      <p:bgPr>
        <a:solidFill>
          <a:srgbClr val="1A51BF">
            <a:alpha val="3000"/>
          </a:srgbClr>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solidFill>
                  <a:srgbClr val="1A3372"/>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0096406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spc="0" dirty="0">
                <a:gradFill>
                  <a:gsLst>
                    <a:gs pos="50000">
                      <a:schemeClr val="accent2"/>
                    </a:gs>
                    <a:gs pos="70000">
                      <a:schemeClr val="accent5"/>
                    </a:gs>
                    <a:gs pos="100000">
                      <a:schemeClr val="accent4"/>
                    </a:gs>
                  </a:gsLst>
                  <a:lin ang="1200000" scaled="0"/>
                </a:gradFill>
                <a:effectLst/>
                <a:latin typeface="Calibri" panose="020F0502020204030204" pitchFamily="34" charset="0"/>
              </a:defRPr>
            </a:lvl1pPr>
          </a:lstStyle>
          <a:p>
            <a:pPr lvl="0"/>
            <a:r>
              <a:rPr lang="en-US"/>
              <a:t>Agenda</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2" name="Text Placeholder 4">
            <a:extLst>
              <a:ext uri="{FF2B5EF4-FFF2-40B4-BE49-F238E27FC236}">
                <a16:creationId xmlns:a16="http://schemas.microsoft.com/office/drawing/2014/main" id="{749D503E-C57A-9E5B-19CF-94AF46BB63B3}"/>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6" name="Text Placeholder 4">
            <a:extLst>
              <a:ext uri="{FF2B5EF4-FFF2-40B4-BE49-F238E27FC236}">
                <a16:creationId xmlns:a16="http://schemas.microsoft.com/office/drawing/2014/main" id="{42BD3FFC-05D4-6AF7-0434-C1AC0298E5CD}"/>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7" name="Text Placeholder 4">
            <a:extLst>
              <a:ext uri="{FF2B5EF4-FFF2-40B4-BE49-F238E27FC236}">
                <a16:creationId xmlns:a16="http://schemas.microsoft.com/office/drawing/2014/main" id="{D0952C60-604F-9F1A-9D20-17D094CE4831}"/>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8" name="Text Placeholder 4">
            <a:extLst>
              <a:ext uri="{FF2B5EF4-FFF2-40B4-BE49-F238E27FC236}">
                <a16:creationId xmlns:a16="http://schemas.microsoft.com/office/drawing/2014/main" id="{BD164F81-CDD1-C1B4-ED55-A3321E1032B0}"/>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1" name="Text Placeholder 4">
            <a:extLst>
              <a:ext uri="{FF2B5EF4-FFF2-40B4-BE49-F238E27FC236}">
                <a16:creationId xmlns:a16="http://schemas.microsoft.com/office/drawing/2014/main" id="{7DF71D53-1D3F-D8F8-96D5-6DE13F1A9CC8}"/>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12" name="Text Placeholder 4">
            <a:extLst>
              <a:ext uri="{FF2B5EF4-FFF2-40B4-BE49-F238E27FC236}">
                <a16:creationId xmlns:a16="http://schemas.microsoft.com/office/drawing/2014/main" id="{142F11AF-BF37-8BBB-B5E7-A8655CF9477B}"/>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4561894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vert="horz" wrap="square" lIns="0" tIns="0" rIns="0" bIns="0" rtlCol="0" anchor="t">
            <a:spAutoFit/>
          </a:bodyPr>
          <a:lstStyle>
            <a:lvl1pPr>
              <a:defRPr lang="en-US" sz="6000" b="1" i="0" kern="1200" spc="0" dirty="0">
                <a:gradFill>
                  <a:gsLst>
                    <a:gs pos="50000">
                      <a:schemeClr val="accent2"/>
                    </a:gs>
                    <a:gs pos="70000">
                      <a:schemeClr val="accent5"/>
                    </a:gs>
                    <a:gs pos="100000">
                      <a:schemeClr val="accent4"/>
                    </a:gs>
                  </a:gsLst>
                  <a:lin ang="1200000" scaled="0"/>
                </a:gradFill>
                <a:effectLst/>
                <a:latin typeface="Calibri" panose="020F0502020204030204" pitchFamily="34" charset="0"/>
                <a:ea typeface="Calibri" panose="020F0502020204030204" pitchFamily="34" charset="0"/>
                <a:cs typeface="Calibri" panose="020F0502020204030204" pitchFamily="34" charset="0"/>
              </a:defRPr>
            </a:lvl1pPr>
          </a:lstStyle>
          <a:p>
            <a:pPr lvl="0" algn="l" defTabSz="914400" rtl="0" eaLnBrk="1" latinLnBrk="0" hangingPunct="1">
              <a:lnSpc>
                <a:spcPct val="100000"/>
              </a:lnSpc>
              <a:spcBef>
                <a:spcPct val="0"/>
              </a:spcBef>
              <a:buNone/>
            </a:pPr>
            <a:r>
              <a:rPr lang="en-US"/>
              <a:t>Agenda</a:t>
            </a:r>
          </a:p>
        </p:txBody>
      </p:sp>
      <p:pic>
        <p:nvPicPr>
          <p:cNvPr id="27" name="Graphic 26">
            <a:extLst>
              <a:ext uri="{FF2B5EF4-FFF2-40B4-BE49-F238E27FC236}">
                <a16:creationId xmlns:a16="http://schemas.microsoft.com/office/drawing/2014/main" id="{404C027E-E5F6-C4D1-7BE4-B87D52F48E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8" name="TextBox 27">
            <a:extLst>
              <a:ext uri="{FF2B5EF4-FFF2-40B4-BE49-F238E27FC236}">
                <a16:creationId xmlns:a16="http://schemas.microsoft.com/office/drawing/2014/main" id="{5696A0CB-1C78-8CBF-08C6-7CD08CF1D191}"/>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29" name="Text Placeholder 3">
            <a:extLst>
              <a:ext uri="{FF2B5EF4-FFF2-40B4-BE49-F238E27FC236}">
                <a16:creationId xmlns:a16="http://schemas.microsoft.com/office/drawing/2014/main" id="{328107B5-87E9-D299-9F61-658CFC39E3B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5" name="Text Placeholder 4">
            <a:extLst>
              <a:ext uri="{FF2B5EF4-FFF2-40B4-BE49-F238E27FC236}">
                <a16:creationId xmlns:a16="http://schemas.microsoft.com/office/drawing/2014/main" id="{6672B4D0-A39C-FAF6-B1FC-E8138006004A}"/>
              </a:ext>
            </a:extLst>
          </p:cNvPr>
          <p:cNvSpPr>
            <a:spLocks noGrp="1"/>
          </p:cNvSpPr>
          <p:nvPr>
            <p:ph type="body" sz="quarter" idx="16" hasCustomPrompt="1"/>
          </p:nvPr>
        </p:nvSpPr>
        <p:spPr>
          <a:xfrm>
            <a:off x="6030496" y="1541587"/>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9" name="Text Placeholder 4">
            <a:extLst>
              <a:ext uri="{FF2B5EF4-FFF2-40B4-BE49-F238E27FC236}">
                <a16:creationId xmlns:a16="http://schemas.microsoft.com/office/drawing/2014/main" id="{A00A134C-93F9-0B06-D8F4-9B3C7532A426}"/>
              </a:ext>
            </a:extLst>
          </p:cNvPr>
          <p:cNvSpPr>
            <a:spLocks noGrp="1"/>
          </p:cNvSpPr>
          <p:nvPr>
            <p:ph type="body" sz="quarter" idx="17" hasCustomPrompt="1"/>
          </p:nvPr>
        </p:nvSpPr>
        <p:spPr>
          <a:xfrm>
            <a:off x="6030496" y="223184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0" name="Text Placeholder 4">
            <a:extLst>
              <a:ext uri="{FF2B5EF4-FFF2-40B4-BE49-F238E27FC236}">
                <a16:creationId xmlns:a16="http://schemas.microsoft.com/office/drawing/2014/main" id="{E37B92C4-122A-5377-7B74-D58A2319E90C}"/>
              </a:ext>
            </a:extLst>
          </p:cNvPr>
          <p:cNvSpPr>
            <a:spLocks noGrp="1"/>
          </p:cNvSpPr>
          <p:nvPr>
            <p:ph type="body" sz="quarter" idx="18" hasCustomPrompt="1"/>
          </p:nvPr>
        </p:nvSpPr>
        <p:spPr>
          <a:xfrm>
            <a:off x="6030496" y="2922103"/>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3" name="Text Placeholder 4">
            <a:extLst>
              <a:ext uri="{FF2B5EF4-FFF2-40B4-BE49-F238E27FC236}">
                <a16:creationId xmlns:a16="http://schemas.microsoft.com/office/drawing/2014/main" id="{D28A167B-CD8D-159B-58DB-AD9C0600F651}"/>
              </a:ext>
            </a:extLst>
          </p:cNvPr>
          <p:cNvSpPr>
            <a:spLocks noGrp="1"/>
          </p:cNvSpPr>
          <p:nvPr>
            <p:ph type="body" sz="quarter" idx="19" hasCustomPrompt="1"/>
          </p:nvPr>
        </p:nvSpPr>
        <p:spPr>
          <a:xfrm>
            <a:off x="6030496" y="3612361"/>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4" name="Text Placeholder 4">
            <a:extLst>
              <a:ext uri="{FF2B5EF4-FFF2-40B4-BE49-F238E27FC236}">
                <a16:creationId xmlns:a16="http://schemas.microsoft.com/office/drawing/2014/main" id="{D3238DD8-4A7D-554B-8216-37EA1F023174}"/>
              </a:ext>
            </a:extLst>
          </p:cNvPr>
          <p:cNvSpPr>
            <a:spLocks noGrp="1"/>
          </p:cNvSpPr>
          <p:nvPr>
            <p:ph type="body" sz="quarter" idx="20" hasCustomPrompt="1"/>
          </p:nvPr>
        </p:nvSpPr>
        <p:spPr>
          <a:xfrm>
            <a:off x="6030496" y="430261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5" name="Text Placeholder 4">
            <a:extLst>
              <a:ext uri="{FF2B5EF4-FFF2-40B4-BE49-F238E27FC236}">
                <a16:creationId xmlns:a16="http://schemas.microsoft.com/office/drawing/2014/main" id="{11D58AB5-54CF-F584-79F8-821E69DF6010}"/>
              </a:ext>
            </a:extLst>
          </p:cNvPr>
          <p:cNvSpPr>
            <a:spLocks noGrp="1"/>
          </p:cNvSpPr>
          <p:nvPr>
            <p:ph type="body" sz="quarter" idx="21" hasCustomPrompt="1"/>
          </p:nvPr>
        </p:nvSpPr>
        <p:spPr>
          <a:xfrm>
            <a:off x="6030496" y="4992878"/>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6" name="Text Placeholder 4">
            <a:extLst>
              <a:ext uri="{FF2B5EF4-FFF2-40B4-BE49-F238E27FC236}">
                <a16:creationId xmlns:a16="http://schemas.microsoft.com/office/drawing/2014/main" id="{6367AC01-84C2-7E8C-3BF8-201856803E21}"/>
              </a:ext>
            </a:extLst>
          </p:cNvPr>
          <p:cNvSpPr>
            <a:spLocks noGrp="1"/>
          </p:cNvSpPr>
          <p:nvPr>
            <p:ph type="body" sz="quarter" idx="10" hasCustomPrompt="1"/>
          </p:nvPr>
        </p:nvSpPr>
        <p:spPr>
          <a:xfrm>
            <a:off x="4101160" y="154158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3" name="Text Placeholder 4">
            <a:extLst>
              <a:ext uri="{FF2B5EF4-FFF2-40B4-BE49-F238E27FC236}">
                <a16:creationId xmlns:a16="http://schemas.microsoft.com/office/drawing/2014/main" id="{60B1A9C8-7F43-7DB1-4F91-53075745C4B6}"/>
              </a:ext>
            </a:extLst>
          </p:cNvPr>
          <p:cNvSpPr>
            <a:spLocks noGrp="1"/>
          </p:cNvSpPr>
          <p:nvPr>
            <p:ph type="body" sz="quarter" idx="24" hasCustomPrompt="1"/>
          </p:nvPr>
        </p:nvSpPr>
        <p:spPr>
          <a:xfrm>
            <a:off x="4101160" y="2234115"/>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4" name="Text Placeholder 4">
            <a:extLst>
              <a:ext uri="{FF2B5EF4-FFF2-40B4-BE49-F238E27FC236}">
                <a16:creationId xmlns:a16="http://schemas.microsoft.com/office/drawing/2014/main" id="{46C8629B-DFA8-41AA-9C67-96D3D02BED28}"/>
              </a:ext>
            </a:extLst>
          </p:cNvPr>
          <p:cNvSpPr>
            <a:spLocks noGrp="1"/>
          </p:cNvSpPr>
          <p:nvPr>
            <p:ph type="body" sz="quarter" idx="26" hasCustomPrompt="1"/>
          </p:nvPr>
        </p:nvSpPr>
        <p:spPr>
          <a:xfrm>
            <a:off x="4101160" y="2923806"/>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26" name="Text Placeholder 4">
            <a:extLst>
              <a:ext uri="{FF2B5EF4-FFF2-40B4-BE49-F238E27FC236}">
                <a16:creationId xmlns:a16="http://schemas.microsoft.com/office/drawing/2014/main" id="{11CC2B96-A6B1-5232-3AEE-F9B7FDBBC137}"/>
              </a:ext>
            </a:extLst>
          </p:cNvPr>
          <p:cNvSpPr>
            <a:spLocks noGrp="1"/>
          </p:cNvSpPr>
          <p:nvPr>
            <p:ph type="body" sz="quarter" idx="28" hasCustomPrompt="1"/>
          </p:nvPr>
        </p:nvSpPr>
        <p:spPr>
          <a:xfrm>
            <a:off x="4101160" y="3613497"/>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0" name="Text Placeholder 4">
            <a:extLst>
              <a:ext uri="{FF2B5EF4-FFF2-40B4-BE49-F238E27FC236}">
                <a16:creationId xmlns:a16="http://schemas.microsoft.com/office/drawing/2014/main" id="{7A18B250-73F5-69E3-5878-B1D8C984F427}"/>
              </a:ext>
            </a:extLst>
          </p:cNvPr>
          <p:cNvSpPr>
            <a:spLocks noGrp="1"/>
          </p:cNvSpPr>
          <p:nvPr>
            <p:ph type="body" sz="quarter" idx="30" hasCustomPrompt="1"/>
          </p:nvPr>
        </p:nvSpPr>
        <p:spPr>
          <a:xfrm>
            <a:off x="4101160" y="430318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
        <p:nvSpPr>
          <p:cNvPr id="31" name="Text Placeholder 4">
            <a:extLst>
              <a:ext uri="{FF2B5EF4-FFF2-40B4-BE49-F238E27FC236}">
                <a16:creationId xmlns:a16="http://schemas.microsoft.com/office/drawing/2014/main" id="{462FE180-ECE1-55D7-0248-053AC1E99B1F}"/>
              </a:ext>
            </a:extLst>
          </p:cNvPr>
          <p:cNvSpPr>
            <a:spLocks noGrp="1"/>
          </p:cNvSpPr>
          <p:nvPr>
            <p:ph type="body" sz="quarter" idx="32" hasCustomPrompt="1"/>
          </p:nvPr>
        </p:nvSpPr>
        <p:spPr>
          <a:xfrm>
            <a:off x="4101160" y="4992878"/>
            <a:ext cx="1679576" cy="321627"/>
          </a:xfrm>
          <a:prstGeom prst="rect">
            <a:avLst/>
          </a:prstGeom>
        </p:spPr>
        <p:txBody>
          <a:bodyPr wrap="square" anchor="t" anchorCtr="0">
            <a:spAutoFit/>
          </a:bodyPr>
          <a:lstStyle>
            <a:lvl1pPr algn="r">
              <a:defRPr sz="2000" b="0">
                <a:solidFill>
                  <a:schemeClr val="accent5"/>
                </a:solidFill>
              </a:defRPr>
            </a:lvl1pPr>
          </a:lstStyle>
          <a:p>
            <a:pPr lvl="0"/>
            <a:r>
              <a:rPr lang="en-US"/>
              <a:t>00:00 – 00:00</a:t>
            </a:r>
          </a:p>
        </p:txBody>
      </p:sp>
    </p:spTree>
    <p:extLst>
      <p:ext uri="{BB962C8B-B14F-4D97-AF65-F5344CB8AC3E}">
        <p14:creationId xmlns:p14="http://schemas.microsoft.com/office/powerpoint/2010/main" val="277070736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_Header_Custiom_1">
    <p:bg>
      <p:bgPr>
        <a:blipFill dpi="0" rotWithShape="1">
          <a:blip r:embed="rId2">
            <a:lum/>
            <a:extLst>
              <a:ext uri="{28A0092B-C50C-407E-A947-70E740481C1C}">
                <a14:useLocalDpi xmlns:a14="http://schemas.microsoft.com/office/drawing/2010/main"/>
              </a:ext>
            </a:extLst>
          </a:blip>
          <a:srcRect/>
          <a:stretch>
            <a:fillRect t="-6000" b="-6000"/>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9866F5-F57A-6C40-4D30-D67CB6A3D24E}"/>
              </a:ext>
            </a:extLst>
          </p:cNvPr>
          <p:cNvSpPr>
            <a:spLocks noGrp="1"/>
          </p:cNvSpPr>
          <p:nvPr>
            <p:ph type="title" hasCustomPrompt="1"/>
          </p:nvPr>
        </p:nvSpPr>
        <p:spPr>
          <a:xfrm>
            <a:off x="481265" y="1793240"/>
            <a:ext cx="5640805" cy="923330"/>
          </a:xfrm>
          <a:prstGeom prst="rect">
            <a:avLst/>
          </a:prstGeom>
        </p:spPr>
        <p:txBody>
          <a:bodyPr wrap="square">
            <a:spAutoFit/>
          </a:bodyPr>
          <a:lstStyle>
            <a:lvl1pPr>
              <a:defRPr sz="6000" b="1" i="0">
                <a:solidFill>
                  <a:schemeClr val="bg1"/>
                </a:solidFill>
                <a:latin typeface="+mj-lt"/>
                <a:cs typeface="Calibri Light" panose="020F0302020204030204" pitchFamily="34" charset="0"/>
              </a:defRPr>
            </a:lvl1pPr>
          </a:lstStyle>
          <a:p>
            <a:r>
              <a:rPr lang="en-US"/>
              <a:t>Section Header</a:t>
            </a:r>
          </a:p>
        </p:txBody>
      </p:sp>
      <p:sp>
        <p:nvSpPr>
          <p:cNvPr id="3" name="Text Placeholder 4">
            <a:extLst>
              <a:ext uri="{FF2B5EF4-FFF2-40B4-BE49-F238E27FC236}">
                <a16:creationId xmlns:a16="http://schemas.microsoft.com/office/drawing/2014/main" id="{B0EC5345-D2D0-6B03-7DDB-B62AB64329C8}"/>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4" name="Text Placeholder 4">
            <a:extLst>
              <a:ext uri="{FF2B5EF4-FFF2-40B4-BE49-F238E27FC236}">
                <a16:creationId xmlns:a16="http://schemas.microsoft.com/office/drawing/2014/main" id="{CB32F50E-D900-4FFA-87A8-502151FBE20C}"/>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5" name="Graphic 4">
            <a:extLst>
              <a:ext uri="{FF2B5EF4-FFF2-40B4-BE49-F238E27FC236}">
                <a16:creationId xmlns:a16="http://schemas.microsoft.com/office/drawing/2014/main" id="{7BA73176-A11D-D62A-EC12-39C3DF983B1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6" name="TextBox 5">
            <a:extLst>
              <a:ext uri="{FF2B5EF4-FFF2-40B4-BE49-F238E27FC236}">
                <a16:creationId xmlns:a16="http://schemas.microsoft.com/office/drawing/2014/main" id="{DDED43E1-5036-AF03-3AFC-AC404D716E48}"/>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7" name="Text Placeholder 3">
            <a:extLst>
              <a:ext uri="{FF2B5EF4-FFF2-40B4-BE49-F238E27FC236}">
                <a16:creationId xmlns:a16="http://schemas.microsoft.com/office/drawing/2014/main" id="{B4AFFE7B-BAB3-2BE6-68C7-82413494811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406026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Header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19866F5-F57A-6C40-4D30-D67CB6A3D24E}"/>
              </a:ext>
            </a:extLst>
          </p:cNvPr>
          <p:cNvSpPr>
            <a:spLocks noGrp="1"/>
          </p:cNvSpPr>
          <p:nvPr>
            <p:ph type="title" hasCustomPrompt="1"/>
          </p:nvPr>
        </p:nvSpPr>
        <p:spPr>
          <a:xfrm>
            <a:off x="481265" y="1793240"/>
            <a:ext cx="5640805" cy="923330"/>
          </a:xfrm>
          <a:prstGeom prst="rect">
            <a:avLst/>
          </a:prstGeom>
        </p:spPr>
        <p:txBody>
          <a:bodyPr vert="horz" wrap="square" lIns="0" tIns="0" rIns="0" bIns="0" rtlCol="0" anchor="t">
            <a:spAutoFit/>
          </a:bodyPr>
          <a:lstStyle>
            <a:lvl1pPr>
              <a:defRPr lang="en-US" sz="6000">
                <a:solidFill>
                  <a:schemeClr val="bg1"/>
                </a:solidFill>
                <a:latin typeface="+mj-lt"/>
                <a:cs typeface="Calibri Light" panose="020F0302020204030204" pitchFamily="34" charset="0"/>
              </a:defRPr>
            </a:lvl1pPr>
          </a:lstStyle>
          <a:p>
            <a:pPr lvl="0"/>
            <a:r>
              <a:rPr lang="en-US" dirty="0"/>
              <a:t>Section Header</a:t>
            </a:r>
          </a:p>
        </p:txBody>
      </p:sp>
      <p:sp>
        <p:nvSpPr>
          <p:cNvPr id="3" name="Text Placeholder 4">
            <a:extLst>
              <a:ext uri="{FF2B5EF4-FFF2-40B4-BE49-F238E27FC236}">
                <a16:creationId xmlns:a16="http://schemas.microsoft.com/office/drawing/2014/main" id="{B0EC5345-D2D0-6B03-7DDB-B62AB64329C8}"/>
              </a:ext>
            </a:extLst>
          </p:cNvPr>
          <p:cNvSpPr>
            <a:spLocks noGrp="1"/>
          </p:cNvSpPr>
          <p:nvPr>
            <p:ph type="body" sz="quarter" idx="10" hasCustomPrompt="1"/>
          </p:nvPr>
        </p:nvSpPr>
        <p:spPr>
          <a:xfrm>
            <a:off x="481265" y="1336040"/>
            <a:ext cx="498928" cy="321627"/>
          </a:xfrm>
          <a:prstGeom prst="rect">
            <a:avLst/>
          </a:prstGeom>
        </p:spPr>
        <p:txBody>
          <a:bodyPr wrap="square" anchor="t" anchorCtr="0">
            <a:spAutoFit/>
          </a:bodyPr>
          <a:lstStyle>
            <a:lvl1pPr algn="l">
              <a:defRPr sz="2000" b="1">
                <a:solidFill>
                  <a:schemeClr val="bg1"/>
                </a:solidFill>
              </a:defRPr>
            </a:lvl1pPr>
          </a:lstStyle>
          <a:p>
            <a:pPr lvl="0"/>
            <a:r>
              <a:rPr lang="en-US"/>
              <a:t>01</a:t>
            </a:r>
          </a:p>
        </p:txBody>
      </p:sp>
      <p:sp>
        <p:nvSpPr>
          <p:cNvPr id="4" name="Text Placeholder 4">
            <a:extLst>
              <a:ext uri="{FF2B5EF4-FFF2-40B4-BE49-F238E27FC236}">
                <a16:creationId xmlns:a16="http://schemas.microsoft.com/office/drawing/2014/main" id="{CB32F50E-D900-4FFA-87A8-502151FBE20C}"/>
              </a:ext>
            </a:extLst>
          </p:cNvPr>
          <p:cNvSpPr>
            <a:spLocks noGrp="1"/>
          </p:cNvSpPr>
          <p:nvPr>
            <p:ph type="body" sz="quarter" idx="16" hasCustomPrompt="1"/>
          </p:nvPr>
        </p:nvSpPr>
        <p:spPr>
          <a:xfrm>
            <a:off x="481265" y="3126991"/>
            <a:ext cx="4554537" cy="289438"/>
          </a:xfrm>
          <a:prstGeom prst="rect">
            <a:avLst/>
          </a:prstGeom>
        </p:spPr>
        <p:txBody>
          <a:bodyPr wrap="square"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pic>
        <p:nvPicPr>
          <p:cNvPr id="7" name="Graphic 6">
            <a:extLst>
              <a:ext uri="{FF2B5EF4-FFF2-40B4-BE49-F238E27FC236}">
                <a16:creationId xmlns:a16="http://schemas.microsoft.com/office/drawing/2014/main" id="{2C6A4710-4089-A470-F3BF-FFBC173B712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7CD34983-77DA-7C68-275C-136A584C6580}"/>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bg1"/>
                </a:solidFill>
              </a:rPr>
              <a:t>EPAM Proprietary &amp; Confidential.</a:t>
            </a:r>
          </a:p>
        </p:txBody>
      </p:sp>
      <p:sp>
        <p:nvSpPr>
          <p:cNvPr id="10" name="Text Placeholder 3">
            <a:extLst>
              <a:ext uri="{FF2B5EF4-FFF2-40B4-BE49-F238E27FC236}">
                <a16:creationId xmlns:a16="http://schemas.microsoft.com/office/drawing/2014/main" id="{A4F85B59-EAB5-65F8-6FA5-8D8D995CAA0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10231363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23899"/>
            <a:ext cx="11277599" cy="457200"/>
          </a:xfrm>
          <a:prstGeom prst="rect">
            <a:avLst/>
          </a:prstGeom>
        </p:spPr>
        <p:txBody>
          <a:bodyPr vert="horz" lIns="0" tIns="0" rIns="0" bIns="0" rtlCol="0" anchor="t">
            <a:noAutofit/>
          </a:bodyPr>
          <a:lstStyle/>
          <a:p>
            <a:pPr lvl="0"/>
            <a:r>
              <a:rPr lang="en-US"/>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457201" y="6438901"/>
            <a:ext cx="540540" cy="190499"/>
          </a:xfrm>
          <a:prstGeom prst="rect">
            <a:avLst/>
          </a:prstGeom>
        </p:spPr>
      </p:pic>
      <p:sp>
        <p:nvSpPr>
          <p:cNvPr id="9" name="Text Placeholder 2">
            <a:extLst>
              <a:ext uri="{FF2B5EF4-FFF2-40B4-BE49-F238E27FC236}">
                <a16:creationId xmlns:a16="http://schemas.microsoft.com/office/drawing/2014/main" id="{E8369E08-22C8-4CA0-8BC3-06B27EF317DD}"/>
              </a:ext>
            </a:extLst>
          </p:cNvPr>
          <p:cNvSpPr>
            <a:spLocks noGrp="1"/>
          </p:cNvSpPr>
          <p:nvPr>
            <p:ph type="body" idx="1"/>
          </p:nvPr>
        </p:nvSpPr>
        <p:spPr>
          <a:xfrm>
            <a:off x="457200" y="1676400"/>
            <a:ext cx="11277600" cy="4495800"/>
          </a:xfrm>
          <a:prstGeom prst="rect">
            <a:avLst/>
          </a:prstGeom>
        </p:spPr>
        <p:txBody>
          <a:bodyPr vert="horz"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222222"/>
                </a:solidFill>
                <a:effectLst/>
                <a:uLnTx/>
                <a:uFillTx/>
                <a:latin typeface="Calibri"/>
                <a:cs typeface="Calibri" panose="020F0502020204030204" pitchFamily="34" charset="0"/>
              </a:rPr>
              <a:t>Edit Master text styles</a:t>
            </a:r>
          </a:p>
          <a:p>
            <a:pPr marL="182880" marR="0" lvl="1" indent="-182880" algn="l" defTabSz="914400" rtl="0" eaLnBrk="1" fontAlgn="auto" latinLnBrk="0" hangingPunct="1">
              <a:lnSpc>
                <a:spcPct val="100000"/>
              </a:lnSpc>
              <a:spcBef>
                <a:spcPts val="600"/>
              </a:spcBef>
              <a:spcAft>
                <a:spcPts val="0"/>
              </a:spcAft>
              <a:buClr>
                <a:srgbClr val="76CDD8"/>
              </a:buClr>
              <a:buSzTx/>
              <a:buFont typeface="Arial" panose="020B0604020202020204" pitchFamily="34" charset="0"/>
              <a:buChar char="•"/>
              <a:tabLst/>
              <a:defRPr/>
            </a:pPr>
            <a:r>
              <a:rPr kumimoji="0" lang="en-US" sz="1400" b="0" i="0" u="none" strike="noStrike" kern="1200" cap="none" spc="0" normalizeH="0" baseline="0" noProof="0">
                <a:ln>
                  <a:noFill/>
                </a:ln>
                <a:solidFill>
                  <a:srgbClr val="222222"/>
                </a:solidFill>
                <a:effectLst/>
                <a:uLnTx/>
                <a:uFillTx/>
                <a:latin typeface="Calibri"/>
                <a:cs typeface="Calibri" panose="020F0502020204030204" pitchFamily="34" charset="0"/>
              </a:rPr>
              <a:t>Second level</a:t>
            </a:r>
          </a:p>
          <a:p>
            <a:pPr marL="365760" marR="0" lvl="2" indent="-182880" algn="l" defTabSz="914400" rtl="0" eaLnBrk="1" fontAlgn="auto" latinLnBrk="0" hangingPunct="1">
              <a:lnSpc>
                <a:spcPct val="100000"/>
              </a:lnSpc>
              <a:spcBef>
                <a:spcPts val="600"/>
              </a:spcBef>
              <a:spcAft>
                <a:spcPts val="0"/>
              </a:spcAft>
              <a:buClr>
                <a:srgbClr val="A0A0A0"/>
              </a:buClr>
              <a:buSzTx/>
              <a:buFont typeface="Calibri" panose="020F0502020204030204" pitchFamily="34" charset="0"/>
              <a:buChar char="→"/>
              <a:tabLst/>
              <a:defRPr/>
            </a:pPr>
            <a:r>
              <a:rPr kumimoji="0" lang="en-US" sz="1200" b="0" i="0" u="none" strike="noStrike" kern="1200" cap="none" spc="0" normalizeH="0" baseline="0" noProof="0">
                <a:ln>
                  <a:noFill/>
                </a:ln>
                <a:solidFill>
                  <a:srgbClr val="222222"/>
                </a:solidFill>
                <a:effectLst/>
                <a:uLnTx/>
                <a:uFillTx/>
                <a:latin typeface="Calibri"/>
                <a:cs typeface="Calibri" panose="020F0502020204030204" pitchFamily="34" charset="0"/>
              </a:rPr>
              <a:t>Third level</a:t>
            </a:r>
            <a:endParaRPr lang="en-US"/>
          </a:p>
        </p:txBody>
      </p:sp>
      <p:sp>
        <p:nvSpPr>
          <p:cNvPr id="11" name="TextBox 10">
            <a:extLst>
              <a:ext uri="{FF2B5EF4-FFF2-40B4-BE49-F238E27FC236}">
                <a16:creationId xmlns:a16="http://schemas.microsoft.com/office/drawing/2014/main" id="{3F641FF6-5DCC-D34B-9DD7-29931472CBC7}"/>
              </a:ext>
            </a:extLst>
          </p:cNvPr>
          <p:cNvSpPr txBox="1"/>
          <p:nvPr userDrawn="1"/>
        </p:nvSpPr>
        <p:spPr>
          <a:xfrm>
            <a:off x="10048875" y="6406590"/>
            <a:ext cx="1396815" cy="222809"/>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1"/>
                </a:solidFill>
              </a:rPr>
              <a:t>EPAM Proprietary &amp; Confidential.</a:t>
            </a:r>
          </a:p>
        </p:txBody>
      </p:sp>
      <p:sp>
        <p:nvSpPr>
          <p:cNvPr id="12" name="Text Placeholder 3">
            <a:extLst>
              <a:ext uri="{FF2B5EF4-FFF2-40B4-BE49-F238E27FC236}">
                <a16:creationId xmlns:a16="http://schemas.microsoft.com/office/drawing/2014/main" id="{41DA6592-6579-C548-911C-85A5195E10B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4225220198"/>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 id="2147483929" r:id="rId44"/>
    <p:sldLayoutId id="2147483930" r:id="rId45"/>
    <p:sldLayoutId id="2147483931" r:id="rId46"/>
    <p:sldLayoutId id="2147483932" r:id="rId47"/>
    <p:sldLayoutId id="2147483933" r:id="rId48"/>
    <p:sldLayoutId id="2147483934" r:id="rId49"/>
    <p:sldLayoutId id="2147483935" r:id="rId50"/>
    <p:sldLayoutId id="2147483936" r:id="rId51"/>
    <p:sldLayoutId id="2147483937" r:id="rId52"/>
    <p:sldLayoutId id="2147483938" r:id="rId53"/>
    <p:sldLayoutId id="2147483939" r:id="rId54"/>
    <p:sldLayoutId id="2147483940" r:id="rId55"/>
    <p:sldLayoutId id="2147483941" r:id="rId56"/>
    <p:sldLayoutId id="2147483942" r:id="rId57"/>
    <p:sldLayoutId id="2147483943" r:id="rId58"/>
    <p:sldLayoutId id="2147483945" r:id="rId59"/>
  </p:sldLayoutIdLst>
  <p:hf hdr="0" dt="0"/>
  <p:txStyles>
    <p:titleStyle>
      <a:lvl1pPr algn="l" defTabSz="914400" rtl="0" eaLnBrk="1" latinLnBrk="0" hangingPunct="1">
        <a:lnSpc>
          <a:spcPct val="100000"/>
        </a:lnSpc>
        <a:spcBef>
          <a:spcPct val="0"/>
        </a:spcBef>
        <a:buNone/>
        <a:defRPr lang="en-US" sz="2200" b="1" i="0" kern="1200" dirty="0">
          <a:solidFill>
            <a:schemeClr val="tx1"/>
          </a:solidFill>
          <a:latin typeface="+mn-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p15:clr>
            <a:srgbClr val="F26B43"/>
          </p15:clr>
        </p15:guide>
        <p15:guide id="16" orient="horz" pos="239">
          <p15:clr>
            <a:srgbClr val="F26B43"/>
          </p15:clr>
        </p15:guide>
        <p15:guide id="17" orient="horz" pos="454">
          <p15:clr>
            <a:srgbClr val="F26B43"/>
          </p15:clr>
        </p15:guide>
        <p15:guide id="20" orient="horz" pos="744">
          <p15:clr>
            <a:srgbClr val="F26B43"/>
          </p15:clr>
        </p15:guide>
        <p15:guide id="41" orient="horz" pos="3888">
          <p15:clr>
            <a:srgbClr val="F26B43"/>
          </p15:clr>
        </p15:guide>
        <p15:guide id="43" orient="horz" pos="4176">
          <p15:clr>
            <a:srgbClr val="F26B43"/>
          </p15:clr>
        </p15:guide>
        <p15:guide id="56" orient="horz">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A6A23D-47DA-4B6C-C223-1A4A24DE6E84}"/>
              </a:ext>
            </a:extLst>
          </p:cNvPr>
          <p:cNvSpPr>
            <a:spLocks noGrp="1"/>
          </p:cNvSpPr>
          <p:nvPr>
            <p:ph type="body" sz="quarter" idx="11"/>
          </p:nvPr>
        </p:nvSpPr>
        <p:spPr/>
        <p:txBody>
          <a:bodyPr/>
          <a:lstStyle/>
          <a:p>
            <a:r>
              <a:rPr lang="en-US" dirty="0"/>
              <a:t>By David Rodriguez</a:t>
            </a:r>
          </a:p>
        </p:txBody>
      </p:sp>
      <p:sp>
        <p:nvSpPr>
          <p:cNvPr id="4" name="Text Placeholder 3">
            <a:extLst>
              <a:ext uri="{FF2B5EF4-FFF2-40B4-BE49-F238E27FC236}">
                <a16:creationId xmlns:a16="http://schemas.microsoft.com/office/drawing/2014/main" id="{17D2F847-7B6D-36E8-7BB6-A7CD5461E558}"/>
              </a:ext>
            </a:extLst>
          </p:cNvPr>
          <p:cNvSpPr>
            <a:spLocks noGrp="1"/>
          </p:cNvSpPr>
          <p:nvPr>
            <p:ph type="body" sz="quarter" idx="12"/>
          </p:nvPr>
        </p:nvSpPr>
        <p:spPr>
          <a:xfrm>
            <a:off x="468775" y="5245390"/>
            <a:ext cx="5309027" cy="193002"/>
          </a:xfrm>
        </p:spPr>
        <p:txBody>
          <a:bodyPr/>
          <a:lstStyle/>
          <a:p>
            <a:r>
              <a:rPr lang="en-US" dirty="0"/>
              <a:t>SEPTEMBER 2023</a:t>
            </a:r>
          </a:p>
        </p:txBody>
      </p:sp>
      <p:sp>
        <p:nvSpPr>
          <p:cNvPr id="5" name="Title 4">
            <a:extLst>
              <a:ext uri="{FF2B5EF4-FFF2-40B4-BE49-F238E27FC236}">
                <a16:creationId xmlns:a16="http://schemas.microsoft.com/office/drawing/2014/main" id="{1CBD5E87-BCF7-EF98-C725-5018CBF8EA7A}"/>
              </a:ext>
            </a:extLst>
          </p:cNvPr>
          <p:cNvSpPr>
            <a:spLocks noGrp="1"/>
          </p:cNvSpPr>
          <p:nvPr>
            <p:ph type="title"/>
          </p:nvPr>
        </p:nvSpPr>
        <p:spPr>
          <a:xfrm>
            <a:off x="466165" y="1696496"/>
            <a:ext cx="5311637" cy="2769989"/>
          </a:xfrm>
        </p:spPr>
        <p:txBody>
          <a:bodyPr/>
          <a:lstStyle/>
          <a:p>
            <a:r>
              <a:rPr lang="en-US" dirty="0"/>
              <a:t>Presentation </a:t>
            </a:r>
            <a:r>
              <a:rPr lang="en-US" b="1" dirty="0">
                <a:gradFill>
                  <a:gsLst>
                    <a:gs pos="65000">
                      <a:schemeClr val="accent2"/>
                    </a:gs>
                    <a:gs pos="32000">
                      <a:schemeClr val="accent5"/>
                    </a:gs>
                    <a:gs pos="100000">
                      <a:srgbClr val="8453D2"/>
                    </a:gs>
                  </a:gsLst>
                  <a:lin ang="1200000" scaled="0"/>
                </a:gradFill>
                <a:latin typeface="+mj-lt"/>
                <a:cs typeface="Calibri" panose="020F0502020204030204" pitchFamily="34" charset="0"/>
              </a:rPr>
              <a:t>Curriculum Vitae Capstone</a:t>
            </a:r>
            <a:endParaRPr lang="en-US" dirty="0"/>
          </a:p>
        </p:txBody>
      </p:sp>
      <p:pic>
        <p:nvPicPr>
          <p:cNvPr id="11" name="Picture Placeholder 10">
            <a:extLst>
              <a:ext uri="{FF2B5EF4-FFF2-40B4-BE49-F238E27FC236}">
                <a16:creationId xmlns:a16="http://schemas.microsoft.com/office/drawing/2014/main" id="{9CAD7FCA-8F45-5E36-3CA2-1204E1B469EA}"/>
              </a:ext>
            </a:extLst>
          </p:cNvPr>
          <p:cNvPicPr>
            <a:picLocks noGrp="1" noChangeAspect="1"/>
          </p:cNvPicPr>
          <p:nvPr>
            <p:ph type="pic" sz="quarter" idx="13"/>
          </p:nvPr>
        </p:nvPicPr>
        <p:blipFill>
          <a:blip r:embed="rId3"/>
          <a:srcRect t="5823" b="5823"/>
          <a:stretch/>
        </p:blipFill>
        <p:spPr/>
      </p:pic>
    </p:spTree>
    <p:extLst>
      <p:ext uri="{BB962C8B-B14F-4D97-AF65-F5344CB8AC3E}">
        <p14:creationId xmlns:p14="http://schemas.microsoft.com/office/powerpoint/2010/main" val="47009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6221414" y="2725698"/>
            <a:ext cx="4843708" cy="3062826"/>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Component Highlighting</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Visually highlights the component currently on screen, making it easy to identify its location in the document.</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Visual Position Indicator</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Provides a visual indicator on the slide to show where the user is within the document, improving orientation.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Efficient Navigation:</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Allows users to click on navigation elements to scroll directly to the corresponding part of the document, streamlining navigation.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Enhanced User Experience</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Overall, enhances the user experience by making navigation more intuitive and visually informative.</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6234300" y="167640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Position on Slide Navigation</a:t>
            </a:r>
          </a:p>
        </p:txBody>
      </p:sp>
      <p:cxnSp>
        <p:nvCxnSpPr>
          <p:cNvPr id="9" name="Straight Connector 8">
            <a:extLst>
              <a:ext uri="{FF2B5EF4-FFF2-40B4-BE49-F238E27FC236}">
                <a16:creationId xmlns:a16="http://schemas.microsoft.com/office/drawing/2014/main" id="{DDE7DD98-6868-F666-E6E8-6F2B6000474A}"/>
              </a:ext>
            </a:extLst>
          </p:cNvPr>
          <p:cNvCxnSpPr/>
          <p:nvPr/>
        </p:nvCxnSpPr>
        <p:spPr>
          <a:xfrm>
            <a:off x="6222774" y="247649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4C6B5974-7CC6-B74A-3314-6B76F28DA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0981"/>
            <a:ext cx="5059734" cy="39803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844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C34458-3411-CEB5-BC70-E0012CCA77A5}"/>
              </a:ext>
            </a:extLst>
          </p:cNvPr>
          <p:cNvSpPr>
            <a:spLocks noGrp="1"/>
          </p:cNvSpPr>
          <p:nvPr>
            <p:ph type="body" sz="quarter" idx="12"/>
          </p:nvPr>
        </p:nvSpPr>
        <p:spPr>
          <a:xfrm>
            <a:off x="466165" y="6365979"/>
            <a:ext cx="6489700" cy="193002"/>
          </a:xfrm>
        </p:spPr>
        <p:txBody>
          <a:bodyPr/>
          <a:lstStyle/>
          <a:p>
            <a:r>
              <a:rPr lang="en-US" dirty="0"/>
              <a:t>SEPTEMBER 2023</a:t>
            </a:r>
          </a:p>
        </p:txBody>
      </p:sp>
      <p:sp>
        <p:nvSpPr>
          <p:cNvPr id="4" name="Title 3">
            <a:extLst>
              <a:ext uri="{FF2B5EF4-FFF2-40B4-BE49-F238E27FC236}">
                <a16:creationId xmlns:a16="http://schemas.microsoft.com/office/drawing/2014/main" id="{BF6D4DC7-D8AB-42B5-47F6-D9C7FEE553F2}"/>
              </a:ext>
            </a:extLst>
          </p:cNvPr>
          <p:cNvSpPr>
            <a:spLocks noGrp="1"/>
          </p:cNvSpPr>
          <p:nvPr>
            <p:ph type="title"/>
          </p:nvPr>
        </p:nvSpPr>
        <p:spPr>
          <a:xfrm>
            <a:off x="466165" y="1696496"/>
            <a:ext cx="7843822" cy="2462213"/>
          </a:xfrm>
        </p:spPr>
        <p:txBody>
          <a:bodyPr/>
          <a:lstStyle/>
          <a:p>
            <a:r>
              <a:rPr lang="en-US" dirty="0"/>
              <a:t>Let me show you some </a:t>
            </a:r>
            <a:r>
              <a:rPr lang="en-US" b="1" dirty="0">
                <a:gradFill>
                  <a:gsLst>
                    <a:gs pos="65000">
                      <a:schemeClr val="accent2"/>
                    </a:gs>
                    <a:gs pos="32000">
                      <a:schemeClr val="accent5"/>
                    </a:gs>
                    <a:gs pos="100000">
                      <a:srgbClr val="8453D2"/>
                    </a:gs>
                  </a:gsLst>
                  <a:lin ang="1200000" scaled="0"/>
                </a:gradFill>
                <a:latin typeface="+mj-lt"/>
                <a:cs typeface="Calibri" panose="020F0502020204030204" pitchFamily="34" charset="0"/>
              </a:rPr>
              <a:t>CODE</a:t>
            </a:r>
            <a:endParaRPr lang="en-US" b="1" dirty="0"/>
          </a:p>
        </p:txBody>
      </p:sp>
      <p:grpSp>
        <p:nvGrpSpPr>
          <p:cNvPr id="5" name="Google Shape;8965;p79">
            <a:extLst>
              <a:ext uri="{FF2B5EF4-FFF2-40B4-BE49-F238E27FC236}">
                <a16:creationId xmlns:a16="http://schemas.microsoft.com/office/drawing/2014/main" id="{65F1CAE0-C0F7-B0EC-FF65-C082F32F97E2}"/>
              </a:ext>
            </a:extLst>
          </p:cNvPr>
          <p:cNvGrpSpPr/>
          <p:nvPr/>
        </p:nvGrpSpPr>
        <p:grpSpPr>
          <a:xfrm>
            <a:off x="8077200" y="2476602"/>
            <a:ext cx="4437529" cy="4894288"/>
            <a:chOff x="4206459" y="1191441"/>
            <a:chExt cx="712557" cy="785901"/>
          </a:xfrm>
        </p:grpSpPr>
        <p:sp>
          <p:nvSpPr>
            <p:cNvPr id="6" name="Google Shape;8966;p79">
              <a:extLst>
                <a:ext uri="{FF2B5EF4-FFF2-40B4-BE49-F238E27FC236}">
                  <a16:creationId xmlns:a16="http://schemas.microsoft.com/office/drawing/2014/main" id="{4F204D1C-9CA3-EB90-2D24-2206525620B0}"/>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7" name="Google Shape;8967;p79">
              <a:extLst>
                <a:ext uri="{FF2B5EF4-FFF2-40B4-BE49-F238E27FC236}">
                  <a16:creationId xmlns:a16="http://schemas.microsoft.com/office/drawing/2014/main" id="{406BE867-64A0-43AB-DB44-5445B44606AD}"/>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8" name="Google Shape;8968;p79">
              <a:extLst>
                <a:ext uri="{FF2B5EF4-FFF2-40B4-BE49-F238E27FC236}">
                  <a16:creationId xmlns:a16="http://schemas.microsoft.com/office/drawing/2014/main" id="{275691E4-2566-F41E-4587-352D17620080}"/>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Google Shape;8969;p79">
              <a:extLst>
                <a:ext uri="{FF2B5EF4-FFF2-40B4-BE49-F238E27FC236}">
                  <a16:creationId xmlns:a16="http://schemas.microsoft.com/office/drawing/2014/main" id="{3F0E07D2-099A-0D0D-5350-300622D5CC4F}"/>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chemeClr val="accent2">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0" name="Google Shape;8970;p79">
              <a:extLst>
                <a:ext uri="{FF2B5EF4-FFF2-40B4-BE49-F238E27FC236}">
                  <a16:creationId xmlns:a16="http://schemas.microsoft.com/office/drawing/2014/main" id="{E476E13F-D467-0F96-E751-0AFC29CC2849}"/>
                </a:ext>
              </a:extLst>
            </p:cNvPr>
            <p:cNvGrpSpPr/>
            <p:nvPr/>
          </p:nvGrpSpPr>
          <p:grpSpPr>
            <a:xfrm>
              <a:off x="4644280" y="1290523"/>
              <a:ext cx="143716" cy="29463"/>
              <a:chOff x="4644280" y="1290523"/>
              <a:chExt cx="143716" cy="29463"/>
            </a:xfrm>
          </p:grpSpPr>
          <p:sp>
            <p:nvSpPr>
              <p:cNvPr id="40" name="Google Shape;8971;p79">
                <a:extLst>
                  <a:ext uri="{FF2B5EF4-FFF2-40B4-BE49-F238E27FC236}">
                    <a16:creationId xmlns:a16="http://schemas.microsoft.com/office/drawing/2014/main" id="{6CB72394-E06B-63F8-E84B-941FD3F5AD01}"/>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41" name="Google Shape;8972;p79">
                <a:extLst>
                  <a:ext uri="{FF2B5EF4-FFF2-40B4-BE49-F238E27FC236}">
                    <a16:creationId xmlns:a16="http://schemas.microsoft.com/office/drawing/2014/main" id="{AD946C30-BE46-6E9C-1B08-C8598A16DF5E}"/>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42" name="Google Shape;8973;p79">
                <a:extLst>
                  <a:ext uri="{FF2B5EF4-FFF2-40B4-BE49-F238E27FC236}">
                    <a16:creationId xmlns:a16="http://schemas.microsoft.com/office/drawing/2014/main" id="{52187308-BFDD-EFB2-6AAE-0D83BA3C4534}"/>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43" name="Google Shape;8974;p79">
                <a:extLst>
                  <a:ext uri="{FF2B5EF4-FFF2-40B4-BE49-F238E27FC236}">
                    <a16:creationId xmlns:a16="http://schemas.microsoft.com/office/drawing/2014/main" id="{4A0574FB-0191-30B8-2E0E-B6D0E5E2B1FB}"/>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1" name="Google Shape;8975;p79">
              <a:extLst>
                <a:ext uri="{FF2B5EF4-FFF2-40B4-BE49-F238E27FC236}">
                  <a16:creationId xmlns:a16="http://schemas.microsoft.com/office/drawing/2014/main" id="{37E6CD49-9EB4-0527-FD82-D6B32E3CE667}"/>
                </a:ext>
              </a:extLst>
            </p:cNvPr>
            <p:cNvGrpSpPr/>
            <p:nvPr/>
          </p:nvGrpSpPr>
          <p:grpSpPr>
            <a:xfrm>
              <a:off x="4356567" y="1191441"/>
              <a:ext cx="143690" cy="29488"/>
              <a:chOff x="4356567" y="1191441"/>
              <a:chExt cx="143690" cy="29488"/>
            </a:xfrm>
          </p:grpSpPr>
          <p:sp>
            <p:nvSpPr>
              <p:cNvPr id="36" name="Google Shape;8976;p79">
                <a:extLst>
                  <a:ext uri="{FF2B5EF4-FFF2-40B4-BE49-F238E27FC236}">
                    <a16:creationId xmlns:a16="http://schemas.microsoft.com/office/drawing/2014/main" id="{273447BA-66FA-B8A1-EB17-083BD9F2E2CB}"/>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Google Shape;8977;p79">
                <a:extLst>
                  <a:ext uri="{FF2B5EF4-FFF2-40B4-BE49-F238E27FC236}">
                    <a16:creationId xmlns:a16="http://schemas.microsoft.com/office/drawing/2014/main" id="{DE53E11B-21B7-E8AB-8FF7-4C80246E0184}"/>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8" name="Google Shape;8978;p79">
                <a:extLst>
                  <a:ext uri="{FF2B5EF4-FFF2-40B4-BE49-F238E27FC236}">
                    <a16:creationId xmlns:a16="http://schemas.microsoft.com/office/drawing/2014/main" id="{866D871A-3119-6229-FD8C-927D9CEEC13B}"/>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9" name="Google Shape;8979;p79">
                <a:extLst>
                  <a:ext uri="{FF2B5EF4-FFF2-40B4-BE49-F238E27FC236}">
                    <a16:creationId xmlns:a16="http://schemas.microsoft.com/office/drawing/2014/main" id="{2442DAAB-7099-6B79-ACAD-931D752A06B4}"/>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2" name="Google Shape;8980;p79">
              <a:extLst>
                <a:ext uri="{FF2B5EF4-FFF2-40B4-BE49-F238E27FC236}">
                  <a16:creationId xmlns:a16="http://schemas.microsoft.com/office/drawing/2014/main" id="{A1005ED6-34F8-DFF1-3D90-3E507BE7FC7E}"/>
                </a:ext>
              </a:extLst>
            </p:cNvPr>
            <p:cNvGrpSpPr/>
            <p:nvPr/>
          </p:nvGrpSpPr>
          <p:grpSpPr>
            <a:xfrm>
              <a:off x="4339009" y="1863727"/>
              <a:ext cx="143703" cy="29476"/>
              <a:chOff x="4339009" y="1863727"/>
              <a:chExt cx="143703" cy="29476"/>
            </a:xfrm>
          </p:grpSpPr>
          <p:sp>
            <p:nvSpPr>
              <p:cNvPr id="32" name="Google Shape;8981;p79">
                <a:extLst>
                  <a:ext uri="{FF2B5EF4-FFF2-40B4-BE49-F238E27FC236}">
                    <a16:creationId xmlns:a16="http://schemas.microsoft.com/office/drawing/2014/main" id="{6004FB9C-B830-C5AA-50A3-217444505C9C}"/>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3" name="Google Shape;8982;p79">
                <a:extLst>
                  <a:ext uri="{FF2B5EF4-FFF2-40B4-BE49-F238E27FC236}">
                    <a16:creationId xmlns:a16="http://schemas.microsoft.com/office/drawing/2014/main" id="{2B684865-9AE1-1049-403F-691AB3B62B56}"/>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4" name="Google Shape;8983;p79">
                <a:extLst>
                  <a:ext uri="{FF2B5EF4-FFF2-40B4-BE49-F238E27FC236}">
                    <a16:creationId xmlns:a16="http://schemas.microsoft.com/office/drawing/2014/main" id="{5FCEC2D8-C1BB-2170-AD60-D20790D03B44}"/>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Google Shape;8984;p79">
                <a:extLst>
                  <a:ext uri="{FF2B5EF4-FFF2-40B4-BE49-F238E27FC236}">
                    <a16:creationId xmlns:a16="http://schemas.microsoft.com/office/drawing/2014/main" id="{4CAB4277-EA6E-99F9-F09B-76D23962EE30}"/>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3" name="Google Shape;8985;p79">
              <a:extLst>
                <a:ext uri="{FF2B5EF4-FFF2-40B4-BE49-F238E27FC236}">
                  <a16:creationId xmlns:a16="http://schemas.microsoft.com/office/drawing/2014/main" id="{A007BE71-2A8D-CFFF-70D8-17930A601542}"/>
                </a:ext>
              </a:extLst>
            </p:cNvPr>
            <p:cNvGrpSpPr/>
            <p:nvPr/>
          </p:nvGrpSpPr>
          <p:grpSpPr>
            <a:xfrm>
              <a:off x="4206459" y="1607315"/>
              <a:ext cx="29539" cy="142899"/>
              <a:chOff x="4206459" y="1607315"/>
              <a:chExt cx="29539" cy="142899"/>
            </a:xfrm>
          </p:grpSpPr>
          <p:sp>
            <p:nvSpPr>
              <p:cNvPr id="28" name="Google Shape;8986;p79">
                <a:extLst>
                  <a:ext uri="{FF2B5EF4-FFF2-40B4-BE49-F238E27FC236}">
                    <a16:creationId xmlns:a16="http://schemas.microsoft.com/office/drawing/2014/main" id="{87A2416C-B379-2C6A-F79E-468F3DF4918A}"/>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9" name="Google Shape;8987;p79">
                <a:extLst>
                  <a:ext uri="{FF2B5EF4-FFF2-40B4-BE49-F238E27FC236}">
                    <a16:creationId xmlns:a16="http://schemas.microsoft.com/office/drawing/2014/main" id="{CCB3AEC0-E8D2-7FB9-B316-F98DF70F3DB7}"/>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0" name="Google Shape;8988;p79">
                <a:extLst>
                  <a:ext uri="{FF2B5EF4-FFF2-40B4-BE49-F238E27FC236}">
                    <a16:creationId xmlns:a16="http://schemas.microsoft.com/office/drawing/2014/main" id="{0F2AA82E-8A51-F692-07AD-315F73F72661}"/>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31" name="Google Shape;8989;p79">
                <a:extLst>
                  <a:ext uri="{FF2B5EF4-FFF2-40B4-BE49-F238E27FC236}">
                    <a16:creationId xmlns:a16="http://schemas.microsoft.com/office/drawing/2014/main" id="{C2BFDDBA-5D57-7FC4-8B43-2204209A4643}"/>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4" name="Google Shape;8990;p79">
              <a:extLst>
                <a:ext uri="{FF2B5EF4-FFF2-40B4-BE49-F238E27FC236}">
                  <a16:creationId xmlns:a16="http://schemas.microsoft.com/office/drawing/2014/main" id="{43752C70-5689-52C4-2597-372E7FDE2739}"/>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Google Shape;8991;p79">
              <a:extLst>
                <a:ext uri="{FF2B5EF4-FFF2-40B4-BE49-F238E27FC236}">
                  <a16:creationId xmlns:a16="http://schemas.microsoft.com/office/drawing/2014/main" id="{42D6F1B3-90D1-9119-7932-3E26C76DD9E8}"/>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6" name="Google Shape;8992;p79">
              <a:extLst>
                <a:ext uri="{FF2B5EF4-FFF2-40B4-BE49-F238E27FC236}">
                  <a16:creationId xmlns:a16="http://schemas.microsoft.com/office/drawing/2014/main" id="{5A18FE03-F03E-5992-103E-E03A04DC395F}"/>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17" name="Google Shape;8993;p79">
              <a:extLst>
                <a:ext uri="{FF2B5EF4-FFF2-40B4-BE49-F238E27FC236}">
                  <a16:creationId xmlns:a16="http://schemas.microsoft.com/office/drawing/2014/main" id="{CE813868-9580-43C3-07F9-45B25AEFE27E}"/>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8" name="Google Shape;8994;p79">
              <a:extLst>
                <a:ext uri="{FF2B5EF4-FFF2-40B4-BE49-F238E27FC236}">
                  <a16:creationId xmlns:a16="http://schemas.microsoft.com/office/drawing/2014/main" id="{4E28ACEC-F376-5C7E-694C-3A3F63ED1B2D}"/>
                </a:ext>
              </a:extLst>
            </p:cNvPr>
            <p:cNvGrpSpPr/>
            <p:nvPr/>
          </p:nvGrpSpPr>
          <p:grpSpPr>
            <a:xfrm>
              <a:off x="4889463" y="1423737"/>
              <a:ext cx="29552" cy="142899"/>
              <a:chOff x="4889463" y="1423737"/>
              <a:chExt cx="29552" cy="142899"/>
            </a:xfrm>
          </p:grpSpPr>
          <p:sp>
            <p:nvSpPr>
              <p:cNvPr id="24" name="Google Shape;8995;p79">
                <a:extLst>
                  <a:ext uri="{FF2B5EF4-FFF2-40B4-BE49-F238E27FC236}">
                    <a16:creationId xmlns:a16="http://schemas.microsoft.com/office/drawing/2014/main" id="{52769C26-5ADF-A184-D1D3-E1F8E6334FF9}"/>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5" name="Google Shape;8996;p79">
                <a:extLst>
                  <a:ext uri="{FF2B5EF4-FFF2-40B4-BE49-F238E27FC236}">
                    <a16:creationId xmlns:a16="http://schemas.microsoft.com/office/drawing/2014/main" id="{E8E541A1-0D85-DD84-B19F-7EFB21854ADD}"/>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6" name="Google Shape;8997;p79">
                <a:extLst>
                  <a:ext uri="{FF2B5EF4-FFF2-40B4-BE49-F238E27FC236}">
                    <a16:creationId xmlns:a16="http://schemas.microsoft.com/office/drawing/2014/main" id="{F863029C-6BC2-3562-667B-1241172BD4DE}"/>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7" name="Google Shape;8998;p79">
                <a:extLst>
                  <a:ext uri="{FF2B5EF4-FFF2-40B4-BE49-F238E27FC236}">
                    <a16:creationId xmlns:a16="http://schemas.microsoft.com/office/drawing/2014/main" id="{D8318621-0C2C-ED75-1E85-FBC9B8EFB39C}"/>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9" name="Google Shape;8999;p79">
              <a:extLst>
                <a:ext uri="{FF2B5EF4-FFF2-40B4-BE49-F238E27FC236}">
                  <a16:creationId xmlns:a16="http://schemas.microsoft.com/office/drawing/2014/main" id="{C88B6507-A290-A96B-2387-3126D04F96D4}"/>
                </a:ext>
              </a:extLst>
            </p:cNvPr>
            <p:cNvGrpSpPr/>
            <p:nvPr/>
          </p:nvGrpSpPr>
          <p:grpSpPr>
            <a:xfrm>
              <a:off x="4771663" y="1876896"/>
              <a:ext cx="108651" cy="100447"/>
              <a:chOff x="4771663" y="1876896"/>
              <a:chExt cx="108651" cy="100447"/>
            </a:xfrm>
          </p:grpSpPr>
          <p:sp>
            <p:nvSpPr>
              <p:cNvPr id="20" name="Google Shape;9000;p79">
                <a:extLst>
                  <a:ext uri="{FF2B5EF4-FFF2-40B4-BE49-F238E27FC236}">
                    <a16:creationId xmlns:a16="http://schemas.microsoft.com/office/drawing/2014/main" id="{170F579D-1A28-5BA5-9E0A-4FB906A084E4}"/>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1" name="Google Shape;9001;p79">
                <a:extLst>
                  <a:ext uri="{FF2B5EF4-FFF2-40B4-BE49-F238E27FC236}">
                    <a16:creationId xmlns:a16="http://schemas.microsoft.com/office/drawing/2014/main" id="{B009949D-C303-9D66-59EE-A7BE73BB73D5}"/>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2" name="Google Shape;9002;p79">
                <a:extLst>
                  <a:ext uri="{FF2B5EF4-FFF2-40B4-BE49-F238E27FC236}">
                    <a16:creationId xmlns:a16="http://schemas.microsoft.com/office/drawing/2014/main" id="{22C164DC-5DD0-E4D7-E443-1A4E3711B61E}"/>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sp>
            <p:nvSpPr>
              <p:cNvPr id="23" name="Google Shape;9003;p79">
                <a:extLst>
                  <a:ext uri="{FF2B5EF4-FFF2-40B4-BE49-F238E27FC236}">
                    <a16:creationId xmlns:a16="http://schemas.microsoft.com/office/drawing/2014/main" id="{A11FCCAB-4885-2756-2B45-F889FFA2EC71}"/>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solidFill>
                  <a:schemeClr val="accent2">
                    <a:lumMod val="40000"/>
                    <a:lumOff val="6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mn-cs"/>
                </a:endParaRPr>
              </a:p>
            </p:txBody>
          </p:sp>
        </p:grpSp>
      </p:grpSp>
    </p:spTree>
    <p:extLst>
      <p:ext uri="{BB962C8B-B14F-4D97-AF65-F5344CB8AC3E}">
        <p14:creationId xmlns:p14="http://schemas.microsoft.com/office/powerpoint/2010/main" val="4238892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a:xfrm>
            <a:off x="484543" y="723900"/>
            <a:ext cx="3619499" cy="457200"/>
          </a:xfrm>
        </p:spPr>
        <p:txBody>
          <a:bodyPr/>
          <a:lstStyle/>
          <a:p>
            <a:r>
              <a:rPr lang="en-US" dirty="0"/>
              <a:t>Conclusions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a:t>example</a:t>
            </a:r>
          </a:p>
        </p:txBody>
      </p:sp>
      <p:sp>
        <p:nvSpPr>
          <p:cNvPr id="4" name="Text Placeholder 8">
            <a:extLst>
              <a:ext uri="{FF2B5EF4-FFF2-40B4-BE49-F238E27FC236}">
                <a16:creationId xmlns:a16="http://schemas.microsoft.com/office/drawing/2014/main" id="{755EE10E-537D-809B-1451-4CBD1B077DE6}"/>
              </a:ext>
            </a:extLst>
          </p:cNvPr>
          <p:cNvSpPr txBox="1">
            <a:spLocks/>
          </p:cNvSpPr>
          <p:nvPr/>
        </p:nvSpPr>
        <p:spPr>
          <a:xfrm>
            <a:off x="484543" y="1328756"/>
            <a:ext cx="3346076" cy="4614839"/>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rPr>
              <a:t>During this period of website creation, we successfully achieved the objectives outlined by the fast track criteria.</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rPr>
              <a:t>We developed a web page that allows users to view a person's resume with interactive components.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rPr>
              <a:t>React was utilized for building the user interface, while SCSS was employed for styling, resulting in an attractive and responsive design.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rPr>
              <a:t>Redux Toolkit was implemented for centralized and efficient state management, simplifying data management and interaction between components.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b="0" i="0" u="none" strike="noStrike" kern="1200" cap="none" spc="0" normalizeH="0" baseline="0" noProof="0" dirty="0" err="1">
                <a:ln>
                  <a:noFill/>
                </a:ln>
                <a:solidFill>
                  <a:srgbClr val="000000"/>
                </a:solidFill>
                <a:effectLst/>
                <a:uLnTx/>
                <a:uFillTx/>
                <a:latin typeface="Calibri"/>
                <a:cs typeface="Calibri" panose="020F0502020204030204" pitchFamily="34" charset="0"/>
              </a:rPr>
              <a:t>MirageJS</a:t>
            </a:r>
            <a:r>
              <a:rPr kumimoji="0" lang="en-US" b="0" i="0" u="none" strike="noStrike" kern="1200" cap="none" spc="0" normalizeH="0" baseline="0" noProof="0" dirty="0">
                <a:ln>
                  <a:noFill/>
                </a:ln>
                <a:solidFill>
                  <a:srgbClr val="000000"/>
                </a:solidFill>
                <a:effectLst/>
                <a:uLnTx/>
                <a:uFillTx/>
                <a:latin typeface="Calibri"/>
                <a:cs typeface="Calibri" panose="020F0502020204030204" pitchFamily="34" charset="0"/>
              </a:rPr>
              <a:t> was employed to simulate a backend and mock API calls, facilitating agile development and application testing without reliance on a real server.</a:t>
            </a:r>
          </a:p>
        </p:txBody>
      </p:sp>
      <p:sp>
        <p:nvSpPr>
          <p:cNvPr id="8" name="Text Placeholder 13">
            <a:extLst>
              <a:ext uri="{FF2B5EF4-FFF2-40B4-BE49-F238E27FC236}">
                <a16:creationId xmlns:a16="http://schemas.microsoft.com/office/drawing/2014/main" id="{5EBF90BF-D840-F5EB-18C3-3592FD644397}"/>
              </a:ext>
            </a:extLst>
          </p:cNvPr>
          <p:cNvSpPr txBox="1">
            <a:spLocks/>
          </p:cNvSpPr>
          <p:nvPr/>
        </p:nvSpPr>
        <p:spPr>
          <a:xfrm>
            <a:off x="6095999" y="1328756"/>
            <a:ext cx="3980329" cy="4713456"/>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B0F0"/>
                </a:solidFill>
                <a:effectLst/>
                <a:uLnTx/>
                <a:uFillTx/>
                <a:latin typeface="Calibri"/>
                <a:cs typeface="Calibri" panose="020F0502020204030204" pitchFamily="34" charset="0"/>
              </a:rPr>
              <a:t>Refine Testing</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It is recommended to refine certain aspects, such as testing. While the test coverage is good, there are still some lines of code that have not been covered. Improving test coverage can enhance code reliability and robustness.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B0F0"/>
                </a:solidFill>
                <a:effectLst/>
                <a:uLnTx/>
                <a:uFillTx/>
                <a:latin typeface="Calibri"/>
                <a:cs typeface="Calibri" panose="020F0502020204030204" pitchFamily="34" charset="0"/>
              </a:rPr>
              <a:t>Expert Review</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Consider conducting a comprehensive review of the components by collaborating with a more experienced professional. This review can help identify and address any potential critical implementation issues and ensure best practices are followed.</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B0F0"/>
                </a:solidFill>
                <a:effectLst/>
                <a:uLnTx/>
                <a:uFillTx/>
                <a:latin typeface="Calibri"/>
                <a:cs typeface="Calibri" panose="020F0502020204030204" pitchFamily="34" charset="0"/>
              </a:rPr>
              <a:t>Transition to a Dashboard</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To enhance the application, consider transitioning from a static page with individual information to a dynamic dashboard. This would provide a platform for creating resumes and require implementing user authentication and private routing for resume creation.</a:t>
            </a:r>
          </a:p>
        </p:txBody>
      </p:sp>
      <p:sp>
        <p:nvSpPr>
          <p:cNvPr id="13" name="Title 1">
            <a:extLst>
              <a:ext uri="{FF2B5EF4-FFF2-40B4-BE49-F238E27FC236}">
                <a16:creationId xmlns:a16="http://schemas.microsoft.com/office/drawing/2014/main" id="{F143B523-23BF-2EA5-D809-01367771EBDF}"/>
              </a:ext>
            </a:extLst>
          </p:cNvPr>
          <p:cNvSpPr txBox="1">
            <a:spLocks/>
          </p:cNvSpPr>
          <p:nvPr/>
        </p:nvSpPr>
        <p:spPr>
          <a:xfrm>
            <a:off x="6096000" y="723900"/>
            <a:ext cx="3619499" cy="4572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lang="en-US" sz="2200" b="1" i="0" kern="1200">
                <a:solidFill>
                  <a:schemeClr val="tx1"/>
                </a:solidFill>
                <a:latin typeface="+mn-lt"/>
                <a:ea typeface="Calibri" panose="020F0502020204030204" pitchFamily="34" charset="0"/>
                <a:cs typeface="Calibri" panose="020F0502020204030204" pitchFamily="34" charset="0"/>
              </a:defRPr>
            </a:lvl1pPr>
          </a:lstStyle>
          <a:p>
            <a:r>
              <a:rPr lang="en-US" dirty="0"/>
              <a:t>Recommendation</a:t>
            </a:r>
          </a:p>
        </p:txBody>
      </p:sp>
      <p:pic>
        <p:nvPicPr>
          <p:cNvPr id="16" name="Graphic 15">
            <a:extLst>
              <a:ext uri="{FF2B5EF4-FFF2-40B4-BE49-F238E27FC236}">
                <a16:creationId xmlns:a16="http://schemas.microsoft.com/office/drawing/2014/main" id="{8E7EBCC6-D34D-9AFC-0ED6-0708131BED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3355" y="5105394"/>
            <a:ext cx="762000" cy="762000"/>
          </a:xfrm>
          <a:prstGeom prst="rect">
            <a:avLst/>
          </a:prstGeom>
        </p:spPr>
      </p:pic>
      <p:pic>
        <p:nvPicPr>
          <p:cNvPr id="17" name="Graphic 16">
            <a:extLst>
              <a:ext uri="{FF2B5EF4-FFF2-40B4-BE49-F238E27FC236}">
                <a16:creationId xmlns:a16="http://schemas.microsoft.com/office/drawing/2014/main" id="{DACDCC25-AAAA-DAEC-B051-8E158313F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3356" y="2801470"/>
            <a:ext cx="762000" cy="762000"/>
          </a:xfrm>
          <a:prstGeom prst="rect">
            <a:avLst/>
          </a:prstGeom>
        </p:spPr>
      </p:pic>
      <p:pic>
        <p:nvPicPr>
          <p:cNvPr id="18" name="Graphic 17">
            <a:extLst>
              <a:ext uri="{FF2B5EF4-FFF2-40B4-BE49-F238E27FC236}">
                <a16:creationId xmlns:a16="http://schemas.microsoft.com/office/drawing/2014/main" id="{88CBD578-25D9-CEDF-3148-71F2A161EB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43356" y="3884117"/>
            <a:ext cx="762000" cy="762000"/>
          </a:xfrm>
          <a:prstGeom prst="rect">
            <a:avLst/>
          </a:prstGeom>
        </p:spPr>
      </p:pic>
      <p:pic>
        <p:nvPicPr>
          <p:cNvPr id="19" name="Graphic 18">
            <a:extLst>
              <a:ext uri="{FF2B5EF4-FFF2-40B4-BE49-F238E27FC236}">
                <a16:creationId xmlns:a16="http://schemas.microsoft.com/office/drawing/2014/main" id="{477378E8-133F-1996-0DD5-965A9EF4BE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394573" y="2913529"/>
            <a:ext cx="1030941" cy="1030941"/>
          </a:xfrm>
          <a:prstGeom prst="rect">
            <a:avLst/>
          </a:prstGeom>
        </p:spPr>
      </p:pic>
      <p:pic>
        <p:nvPicPr>
          <p:cNvPr id="20" name="Graphic 19">
            <a:extLst>
              <a:ext uri="{FF2B5EF4-FFF2-40B4-BE49-F238E27FC236}">
                <a16:creationId xmlns:a16="http://schemas.microsoft.com/office/drawing/2014/main" id="{E7B38615-6D5B-7168-FAD6-5676E229E79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493185" y="4836453"/>
            <a:ext cx="1030941" cy="1030941"/>
          </a:xfrm>
          <a:prstGeom prst="rect">
            <a:avLst/>
          </a:prstGeom>
        </p:spPr>
      </p:pic>
      <p:pic>
        <p:nvPicPr>
          <p:cNvPr id="21" name="Graphic 20">
            <a:extLst>
              <a:ext uri="{FF2B5EF4-FFF2-40B4-BE49-F238E27FC236}">
                <a16:creationId xmlns:a16="http://schemas.microsoft.com/office/drawing/2014/main" id="{23409C2E-9931-4606-9F01-E42760EFFA1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85575" y="1395340"/>
            <a:ext cx="1077559" cy="1077559"/>
          </a:xfrm>
          <a:prstGeom prst="rect">
            <a:avLst/>
          </a:prstGeom>
        </p:spPr>
      </p:pic>
    </p:spTree>
    <p:extLst>
      <p:ext uri="{BB962C8B-B14F-4D97-AF65-F5344CB8AC3E}">
        <p14:creationId xmlns:p14="http://schemas.microsoft.com/office/powerpoint/2010/main" val="342190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a:t>example</a:t>
            </a:r>
          </a:p>
        </p:txBody>
      </p:sp>
      <p:sp>
        <p:nvSpPr>
          <p:cNvPr id="4" name="Text Placeholder 8">
            <a:extLst>
              <a:ext uri="{FF2B5EF4-FFF2-40B4-BE49-F238E27FC236}">
                <a16:creationId xmlns:a16="http://schemas.microsoft.com/office/drawing/2014/main" id="{C0DE5D26-5CC5-F130-5734-45BE59206634}"/>
              </a:ext>
            </a:extLst>
          </p:cNvPr>
          <p:cNvSpPr txBox="1">
            <a:spLocks/>
          </p:cNvSpPr>
          <p:nvPr/>
        </p:nvSpPr>
        <p:spPr>
          <a:xfrm>
            <a:off x="472233" y="2725698"/>
            <a:ext cx="4843708" cy="2505751"/>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First Glimpse of the Website is a Brief Profile.</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You can see a user's photo who has their resume in this section.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There's a title for their name and a subtitle for a brief self-description.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A brief description of any content the person creating the resume wishes to include.</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A button to proceed with the person's content</a:t>
            </a:r>
          </a:p>
        </p:txBody>
      </p:sp>
      <p:sp>
        <p:nvSpPr>
          <p:cNvPr id="5" name="Text Placeholder 10">
            <a:extLst>
              <a:ext uri="{FF2B5EF4-FFF2-40B4-BE49-F238E27FC236}">
                <a16:creationId xmlns:a16="http://schemas.microsoft.com/office/drawing/2014/main" id="{E9F3F93D-D464-165B-C5F3-2C3D704468BE}"/>
              </a:ext>
            </a:extLst>
          </p:cNvPr>
          <p:cNvSpPr txBox="1">
            <a:spLocks/>
          </p:cNvSpPr>
          <p:nvPr/>
        </p:nvSpPr>
        <p:spPr>
          <a:xfrm>
            <a:off x="472233" y="167640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418DFF"/>
                </a:solidFill>
                <a:effectLst/>
                <a:uLnTx/>
                <a:uFillTx/>
                <a:latin typeface="Calibri"/>
                <a:cs typeface="Calibri" panose="020F0502020204030204" pitchFamily="34" charset="0"/>
              </a:rPr>
              <a:t>Home page</a:t>
            </a:r>
          </a:p>
        </p:txBody>
      </p:sp>
      <p:cxnSp>
        <p:nvCxnSpPr>
          <p:cNvPr id="8" name="Straight Connector 7">
            <a:extLst>
              <a:ext uri="{FF2B5EF4-FFF2-40B4-BE49-F238E27FC236}">
                <a16:creationId xmlns:a16="http://schemas.microsoft.com/office/drawing/2014/main" id="{89766D47-1085-507B-C9B3-8B0CD7F3A9DA}"/>
              </a:ext>
            </a:extLst>
          </p:cNvPr>
          <p:cNvCxnSpPr>
            <a:cxnSpLocks/>
          </p:cNvCxnSpPr>
          <p:nvPr/>
        </p:nvCxnSpPr>
        <p:spPr>
          <a:xfrm>
            <a:off x="472233" y="247649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4527660D-E6A3-DB50-9F4B-3C146653A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226" y="1676400"/>
            <a:ext cx="5194181" cy="4112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9563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Static Components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457200" y="1815814"/>
            <a:ext cx="4843708" cy="462114"/>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A short section or description in which a person introduces themselves in a simple manner.</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757388" y="1296847"/>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lang="en-US" sz="1800" b="1" dirty="0">
                <a:solidFill>
                  <a:srgbClr val="107E8D"/>
                </a:solidFill>
                <a:latin typeface="Calibri"/>
              </a:rPr>
              <a:t>About you</a:t>
            </a:r>
            <a:endPar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endParaRPr>
          </a:p>
        </p:txBody>
      </p:sp>
      <p:sp>
        <p:nvSpPr>
          <p:cNvPr id="12" name="Text Placeholder 11">
            <a:extLst>
              <a:ext uri="{FF2B5EF4-FFF2-40B4-BE49-F238E27FC236}">
                <a16:creationId xmlns:a16="http://schemas.microsoft.com/office/drawing/2014/main" id="{4E4BBBA4-DE78-1F54-6480-B31EA6978D3A}"/>
              </a:ext>
            </a:extLst>
          </p:cNvPr>
          <p:cNvSpPr txBox="1">
            <a:spLocks/>
          </p:cNvSpPr>
          <p:nvPr/>
        </p:nvSpPr>
        <p:spPr>
          <a:xfrm>
            <a:off x="6423082" y="1815814"/>
            <a:ext cx="4843708" cy="699102"/>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400" dirty="0">
                <a:solidFill>
                  <a:srgbClr val="000000"/>
                </a:solidFill>
                <a:latin typeface="Calibri"/>
              </a:rPr>
              <a:t>A</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brief portion of a document or profile where an individual provides a concise overview of their past work, skills, and professional history.</a:t>
            </a:r>
          </a:p>
        </p:txBody>
      </p:sp>
      <p:sp>
        <p:nvSpPr>
          <p:cNvPr id="14" name="Text Placeholder 12">
            <a:extLst>
              <a:ext uri="{FF2B5EF4-FFF2-40B4-BE49-F238E27FC236}">
                <a16:creationId xmlns:a16="http://schemas.microsoft.com/office/drawing/2014/main" id="{239E7458-CA2E-6E89-3283-E1958A2EA957}"/>
              </a:ext>
            </a:extLst>
          </p:cNvPr>
          <p:cNvSpPr txBox="1">
            <a:spLocks/>
          </p:cNvSpPr>
          <p:nvPr/>
        </p:nvSpPr>
        <p:spPr>
          <a:xfrm>
            <a:off x="6741589" y="132807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Your expertise</a:t>
            </a:r>
          </a:p>
        </p:txBody>
      </p:sp>
      <p:pic>
        <p:nvPicPr>
          <p:cNvPr id="8" name="Picture 7">
            <a:extLst>
              <a:ext uri="{FF2B5EF4-FFF2-40B4-BE49-F238E27FC236}">
                <a16:creationId xmlns:a16="http://schemas.microsoft.com/office/drawing/2014/main" id="{3BEE5B72-18BF-F7DC-4EAF-D76D8E253C49}"/>
              </a:ext>
            </a:extLst>
          </p:cNvPr>
          <p:cNvPicPr>
            <a:picLocks noChangeAspect="1"/>
          </p:cNvPicPr>
          <p:nvPr/>
        </p:nvPicPr>
        <p:blipFill>
          <a:blip r:embed="rId2"/>
          <a:stretch>
            <a:fillRect/>
          </a:stretch>
        </p:blipFill>
        <p:spPr>
          <a:xfrm>
            <a:off x="600635" y="2770780"/>
            <a:ext cx="5242673" cy="3303731"/>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D267E3B1-0E9D-4432-D8FD-830C472CC370}"/>
              </a:ext>
            </a:extLst>
          </p:cNvPr>
          <p:cNvPicPr>
            <a:picLocks noChangeAspect="1"/>
          </p:cNvPicPr>
          <p:nvPr/>
        </p:nvPicPr>
        <p:blipFill>
          <a:blip r:embed="rId3"/>
          <a:stretch>
            <a:fillRect/>
          </a:stretch>
        </p:blipFill>
        <p:spPr>
          <a:xfrm>
            <a:off x="6587241" y="2731235"/>
            <a:ext cx="4515389" cy="33432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879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Static Components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457200" y="1815814"/>
            <a:ext cx="4843708" cy="699102"/>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400" dirty="0">
                <a:solidFill>
                  <a:srgbClr val="000000"/>
                </a:solidFill>
                <a:latin typeface="Calibri"/>
              </a:rPr>
              <a:t>R</a:t>
            </a:r>
            <a:r>
              <a:rPr kumimoji="0" lang="en-US" sz="1400" b="0" i="0" u="none" strike="noStrike" kern="1200" cap="none" spc="0" normalizeH="0" baseline="0" noProof="0" dirty="0" err="1">
                <a:ln>
                  <a:noFill/>
                </a:ln>
                <a:solidFill>
                  <a:srgbClr val="000000"/>
                </a:solidFill>
                <a:effectLst/>
                <a:uLnTx/>
                <a:uFillTx/>
                <a:latin typeface="Calibri"/>
                <a:cs typeface="Calibri" panose="020F0502020204030204" pitchFamily="34" charset="0"/>
              </a:rPr>
              <a:t>efer</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to specific locations or contact information, such as physical addresses, email addresses, or other ways to reach individuals or entities</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757388" y="1296847"/>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lang="en-US" sz="1800" b="1" dirty="0">
                <a:solidFill>
                  <a:srgbClr val="107E8D"/>
                </a:solidFill>
                <a:latin typeface="Calibri"/>
              </a:rPr>
              <a:t>Addresses</a:t>
            </a:r>
            <a:endPar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endParaRPr>
          </a:p>
        </p:txBody>
      </p:sp>
      <p:sp>
        <p:nvSpPr>
          <p:cNvPr id="12" name="Text Placeholder 11">
            <a:extLst>
              <a:ext uri="{FF2B5EF4-FFF2-40B4-BE49-F238E27FC236}">
                <a16:creationId xmlns:a16="http://schemas.microsoft.com/office/drawing/2014/main" id="{4E4BBBA4-DE78-1F54-6480-B31EA6978D3A}"/>
              </a:ext>
            </a:extLst>
          </p:cNvPr>
          <p:cNvSpPr txBox="1">
            <a:spLocks/>
          </p:cNvSpPr>
          <p:nvPr/>
        </p:nvSpPr>
        <p:spPr>
          <a:xfrm>
            <a:off x="6423082" y="1815814"/>
            <a:ext cx="4843708" cy="699102"/>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Comments or statements provided by others to express their support, approval, or evaluation of someone's work, skills, or qualities</a:t>
            </a:r>
          </a:p>
        </p:txBody>
      </p:sp>
      <p:sp>
        <p:nvSpPr>
          <p:cNvPr id="14" name="Text Placeholder 12">
            <a:extLst>
              <a:ext uri="{FF2B5EF4-FFF2-40B4-BE49-F238E27FC236}">
                <a16:creationId xmlns:a16="http://schemas.microsoft.com/office/drawing/2014/main" id="{239E7458-CA2E-6E89-3283-E1958A2EA957}"/>
              </a:ext>
            </a:extLst>
          </p:cNvPr>
          <p:cNvSpPr txBox="1">
            <a:spLocks/>
          </p:cNvSpPr>
          <p:nvPr/>
        </p:nvSpPr>
        <p:spPr>
          <a:xfrm>
            <a:off x="6741589" y="132807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Recommendations and feedbacks</a:t>
            </a:r>
          </a:p>
        </p:txBody>
      </p:sp>
      <p:pic>
        <p:nvPicPr>
          <p:cNvPr id="5" name="Picture 4">
            <a:extLst>
              <a:ext uri="{FF2B5EF4-FFF2-40B4-BE49-F238E27FC236}">
                <a16:creationId xmlns:a16="http://schemas.microsoft.com/office/drawing/2014/main" id="{B393E812-8E1B-6488-C87C-9AF51D79E6B2}"/>
              </a:ext>
            </a:extLst>
          </p:cNvPr>
          <p:cNvPicPr>
            <a:picLocks noChangeAspect="1"/>
          </p:cNvPicPr>
          <p:nvPr/>
        </p:nvPicPr>
        <p:blipFill>
          <a:blip r:embed="rId2"/>
          <a:stretch>
            <a:fillRect/>
          </a:stretch>
        </p:blipFill>
        <p:spPr>
          <a:xfrm>
            <a:off x="457200" y="3149630"/>
            <a:ext cx="5467350" cy="266700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248BD300-3E49-5154-4928-FF7AF10EAF8F}"/>
              </a:ext>
            </a:extLst>
          </p:cNvPr>
          <p:cNvPicPr>
            <a:picLocks noChangeAspect="1"/>
          </p:cNvPicPr>
          <p:nvPr/>
        </p:nvPicPr>
        <p:blipFill>
          <a:blip r:embed="rId3"/>
          <a:stretch>
            <a:fillRect/>
          </a:stretch>
        </p:blipFill>
        <p:spPr>
          <a:xfrm>
            <a:off x="6548589" y="2892045"/>
            <a:ext cx="4843708" cy="3182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436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5969227" y="2582263"/>
            <a:ext cx="4843708" cy="3062826"/>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Minimizable for Comfort</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Users have the option to minimize it, allowing for a more comfortable viewing experience of the page's content.</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Visible Navigation Icons</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Even when minimized, users can still see and access the navigation icons, ensuring easy navigation throughout the site.</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Enhanced User Experience</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This feature enhances the user experience by allowing customization of the component's visibility based on individual preferences.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Flexibility and Convenience</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It offers users flexibility by giving them control over the component's visibility, adding convenience to their browsing experience.</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6234300" y="167640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Dynamic Slide Navigation</a:t>
            </a:r>
          </a:p>
        </p:txBody>
      </p:sp>
      <p:cxnSp>
        <p:nvCxnSpPr>
          <p:cNvPr id="9" name="Straight Connector 8">
            <a:extLst>
              <a:ext uri="{FF2B5EF4-FFF2-40B4-BE49-F238E27FC236}">
                <a16:creationId xmlns:a16="http://schemas.microsoft.com/office/drawing/2014/main" id="{DDE7DD98-6868-F666-E6E8-6F2B6000474A}"/>
              </a:ext>
            </a:extLst>
          </p:cNvPr>
          <p:cNvCxnSpPr/>
          <p:nvPr/>
        </p:nvCxnSpPr>
        <p:spPr>
          <a:xfrm>
            <a:off x="6222774" y="247649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AC2071A4-069A-2A74-E467-9A4ED773F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5140314" cy="4060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800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a:t>example</a:t>
            </a:r>
          </a:p>
        </p:txBody>
      </p:sp>
      <p:sp>
        <p:nvSpPr>
          <p:cNvPr id="4" name="Text Placeholder 8">
            <a:extLst>
              <a:ext uri="{FF2B5EF4-FFF2-40B4-BE49-F238E27FC236}">
                <a16:creationId xmlns:a16="http://schemas.microsoft.com/office/drawing/2014/main" id="{C0DE5D26-5CC5-F130-5734-45BE59206634}"/>
              </a:ext>
            </a:extLst>
          </p:cNvPr>
          <p:cNvSpPr txBox="1">
            <a:spLocks/>
          </p:cNvSpPr>
          <p:nvPr/>
        </p:nvSpPr>
        <p:spPr>
          <a:xfrm>
            <a:off x="472233" y="2725698"/>
            <a:ext cx="4843708" cy="3376758"/>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This component serves as an educational timeline, allowing users to showcase their academic background conveniently.</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Visual Appeal</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It offers a visually appealing way to display both a user's educational journey and a timeline with date markers indicating key educational milestones.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Interactive and Scrollable</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Users can interact with and scroll through this component, making it easy to explore extended educational information.</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Education Details</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Users can input specific details such as institutions, degrees earned, and graduation dates.</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Chronological Organization</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The timeline automatically organizes educational experiences chronologically for clear understanding.</a:t>
            </a:r>
          </a:p>
        </p:txBody>
      </p:sp>
      <p:sp>
        <p:nvSpPr>
          <p:cNvPr id="5" name="Text Placeholder 10">
            <a:extLst>
              <a:ext uri="{FF2B5EF4-FFF2-40B4-BE49-F238E27FC236}">
                <a16:creationId xmlns:a16="http://schemas.microsoft.com/office/drawing/2014/main" id="{E9F3F93D-D464-165B-C5F3-2C3D704468BE}"/>
              </a:ext>
            </a:extLst>
          </p:cNvPr>
          <p:cNvSpPr txBox="1">
            <a:spLocks/>
          </p:cNvSpPr>
          <p:nvPr/>
        </p:nvSpPr>
        <p:spPr>
          <a:xfrm>
            <a:off x="472233" y="167640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418DFF"/>
                </a:solidFill>
                <a:effectLst/>
                <a:uLnTx/>
                <a:uFillTx/>
                <a:latin typeface="Calibri"/>
                <a:cs typeface="Calibri" panose="020F0502020204030204" pitchFamily="34" charset="0"/>
              </a:rPr>
              <a:t>Timeline with your education</a:t>
            </a:r>
          </a:p>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418DFF"/>
              </a:solidFill>
              <a:effectLst/>
              <a:uLnTx/>
              <a:uFillTx/>
              <a:latin typeface="Calibri"/>
              <a:cs typeface="Calibri" panose="020F0502020204030204" pitchFamily="34" charset="0"/>
            </a:endParaRPr>
          </a:p>
        </p:txBody>
      </p:sp>
      <p:cxnSp>
        <p:nvCxnSpPr>
          <p:cNvPr id="8" name="Straight Connector 7">
            <a:extLst>
              <a:ext uri="{FF2B5EF4-FFF2-40B4-BE49-F238E27FC236}">
                <a16:creationId xmlns:a16="http://schemas.microsoft.com/office/drawing/2014/main" id="{89766D47-1085-507B-C9B3-8B0CD7F3A9DA}"/>
              </a:ext>
            </a:extLst>
          </p:cNvPr>
          <p:cNvCxnSpPr>
            <a:cxnSpLocks/>
          </p:cNvCxnSpPr>
          <p:nvPr/>
        </p:nvCxnSpPr>
        <p:spPr>
          <a:xfrm>
            <a:off x="472233" y="247649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61B119A5-4E05-C204-B817-ACABE495A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76398"/>
            <a:ext cx="5205138" cy="41120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4427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6221414" y="2725698"/>
            <a:ext cx="4843708" cy="2902782"/>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Highly Visual Skill Representation</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A highly visual representation of skills, with bars indicating the person's level of expertise.</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Validation for Accuracy</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Requires validation to ensure the skill name is provided.</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Expertise Range Verification</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Verifies that the skill is rated on a scale between 10 and 100.</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Convenient Skill Management</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Provides a convenient way to manage and display a user's skills and expertise.</a:t>
            </a:r>
          </a:p>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Customizable Skill Entry</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Allows users to customize their profile by adding their own skills and expertise levels.</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6234300" y="167640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Skills Validations</a:t>
            </a:r>
          </a:p>
        </p:txBody>
      </p:sp>
      <p:cxnSp>
        <p:nvCxnSpPr>
          <p:cNvPr id="9" name="Straight Connector 8">
            <a:extLst>
              <a:ext uri="{FF2B5EF4-FFF2-40B4-BE49-F238E27FC236}">
                <a16:creationId xmlns:a16="http://schemas.microsoft.com/office/drawing/2014/main" id="{DDE7DD98-6868-F666-E6E8-6F2B6000474A}"/>
              </a:ext>
            </a:extLst>
          </p:cNvPr>
          <p:cNvCxnSpPr/>
          <p:nvPr/>
        </p:nvCxnSpPr>
        <p:spPr>
          <a:xfrm>
            <a:off x="6222774" y="247649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06F41B58-1EC5-BCBA-1813-54D083B25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5196314" cy="41137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250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457200" y="1815814"/>
            <a:ext cx="4843708" cy="462114"/>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User-Friendly Skill Addition: </a:t>
            </a:r>
            <a:r>
              <a:rPr kumimoji="0" lang="en-US" sz="1400" i="0" u="none" strike="noStrike" kern="1200" cap="none" spc="0" normalizeH="0" baseline="0" noProof="0" dirty="0">
                <a:ln>
                  <a:noFill/>
                </a:ln>
                <a:solidFill>
                  <a:srgbClr val="000000"/>
                </a:solidFill>
                <a:effectLst/>
                <a:uLnTx/>
                <a:uFillTx/>
                <a:latin typeface="Calibri"/>
                <a:cs typeface="Calibri" panose="020F0502020204030204" pitchFamily="34" charset="0"/>
              </a:rPr>
              <a:t>Makes adding skills easy with a button that opens a form.</a:t>
            </a: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757388" y="1296847"/>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lang="en-US" sz="1800" b="1" dirty="0">
                <a:solidFill>
                  <a:srgbClr val="107E8D"/>
                </a:solidFill>
                <a:latin typeface="Calibri"/>
              </a:rPr>
              <a:t>Add skills</a:t>
            </a:r>
            <a:endPar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7C58EF13-4B85-D7C5-01A8-7D06C371D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88" y="2671649"/>
            <a:ext cx="4373622" cy="3462451"/>
          </a:xfrm>
          <a:prstGeom prst="rect">
            <a:avLst/>
          </a:prstGeom>
          <a:ln>
            <a:noFill/>
          </a:ln>
          <a:effectLst>
            <a:outerShdw blurRad="190500" algn="tl" rotWithShape="0">
              <a:srgbClr val="000000">
                <a:alpha val="70000"/>
              </a:srgbClr>
            </a:outerShdw>
          </a:effectLst>
        </p:spPr>
      </p:pic>
      <p:pic>
        <p:nvPicPr>
          <p:cNvPr id="10" name="Picture 9" descr="A screenshot of a computer&#10;&#10;Description automatically generated">
            <a:extLst>
              <a:ext uri="{FF2B5EF4-FFF2-40B4-BE49-F238E27FC236}">
                <a16:creationId xmlns:a16="http://schemas.microsoft.com/office/drawing/2014/main" id="{4D8560E4-F1EF-780B-7196-765DDF41C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589" y="2671649"/>
            <a:ext cx="4373622" cy="3462451"/>
          </a:xfrm>
          <a:prstGeom prst="rect">
            <a:avLst/>
          </a:prstGeom>
          <a:ln>
            <a:noFill/>
          </a:ln>
          <a:effectLst>
            <a:outerShdw blurRad="190500" algn="tl" rotWithShape="0">
              <a:srgbClr val="000000">
                <a:alpha val="70000"/>
              </a:srgbClr>
            </a:outerShdw>
          </a:effectLst>
        </p:spPr>
      </p:pic>
      <p:sp>
        <p:nvSpPr>
          <p:cNvPr id="12" name="Text Placeholder 11">
            <a:extLst>
              <a:ext uri="{FF2B5EF4-FFF2-40B4-BE49-F238E27FC236}">
                <a16:creationId xmlns:a16="http://schemas.microsoft.com/office/drawing/2014/main" id="{4E4BBBA4-DE78-1F54-6480-B31EA6978D3A}"/>
              </a:ext>
            </a:extLst>
          </p:cNvPr>
          <p:cNvSpPr txBox="1">
            <a:spLocks/>
          </p:cNvSpPr>
          <p:nvPr/>
        </p:nvSpPr>
        <p:spPr>
          <a:xfrm>
            <a:off x="6423082" y="1815814"/>
            <a:ext cx="4843708" cy="699102"/>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Calibri"/>
                <a:cs typeface="Calibri" panose="020F0502020204030204" pitchFamily="34" charset="0"/>
              </a:rPr>
              <a:t>Skill Deletion Functionality</a:t>
            </a: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 Additionally, there is a button to delete skills that have been added, providing users with the ability to manage and update their skillset easily.</a:t>
            </a:r>
          </a:p>
        </p:txBody>
      </p:sp>
      <p:sp>
        <p:nvSpPr>
          <p:cNvPr id="14" name="Text Placeholder 12">
            <a:extLst>
              <a:ext uri="{FF2B5EF4-FFF2-40B4-BE49-F238E27FC236}">
                <a16:creationId xmlns:a16="http://schemas.microsoft.com/office/drawing/2014/main" id="{239E7458-CA2E-6E89-3283-E1958A2EA957}"/>
              </a:ext>
            </a:extLst>
          </p:cNvPr>
          <p:cNvSpPr txBox="1">
            <a:spLocks/>
          </p:cNvSpPr>
          <p:nvPr/>
        </p:nvSpPr>
        <p:spPr>
          <a:xfrm>
            <a:off x="6741589" y="132807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Delete added skills</a:t>
            </a:r>
          </a:p>
        </p:txBody>
      </p:sp>
    </p:spTree>
    <p:extLst>
      <p:ext uri="{BB962C8B-B14F-4D97-AF65-F5344CB8AC3E}">
        <p14:creationId xmlns:p14="http://schemas.microsoft.com/office/powerpoint/2010/main" val="71549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1EE3-EE91-AD8D-2971-A53D6F480493}"/>
              </a:ext>
            </a:extLst>
          </p:cNvPr>
          <p:cNvSpPr>
            <a:spLocks noGrp="1"/>
          </p:cNvSpPr>
          <p:nvPr>
            <p:ph type="title"/>
          </p:nvPr>
        </p:nvSpPr>
        <p:spPr/>
        <p:txBody>
          <a:bodyPr/>
          <a:lstStyle/>
          <a:p>
            <a:r>
              <a:rPr lang="en-US" dirty="0"/>
              <a:t>User Interactions</a:t>
            </a:r>
          </a:p>
        </p:txBody>
      </p:sp>
      <p:sp>
        <p:nvSpPr>
          <p:cNvPr id="3" name="Text Placeholder 2">
            <a:extLst>
              <a:ext uri="{FF2B5EF4-FFF2-40B4-BE49-F238E27FC236}">
                <a16:creationId xmlns:a16="http://schemas.microsoft.com/office/drawing/2014/main" id="{73DE0FDA-F54A-932D-7E41-43DE081C60D1}"/>
              </a:ext>
            </a:extLst>
          </p:cNvPr>
          <p:cNvSpPr>
            <a:spLocks noGrp="1"/>
          </p:cNvSpPr>
          <p:nvPr>
            <p:ph type="body" sz="quarter" idx="15"/>
          </p:nvPr>
        </p:nvSpPr>
        <p:spPr/>
        <p:txBody>
          <a:bodyPr/>
          <a:lstStyle/>
          <a:p>
            <a:r>
              <a:rPr lang="en-US" dirty="0"/>
              <a:t>example</a:t>
            </a:r>
          </a:p>
        </p:txBody>
      </p:sp>
      <p:sp>
        <p:nvSpPr>
          <p:cNvPr id="6" name="Text Placeholder 11">
            <a:extLst>
              <a:ext uri="{FF2B5EF4-FFF2-40B4-BE49-F238E27FC236}">
                <a16:creationId xmlns:a16="http://schemas.microsoft.com/office/drawing/2014/main" id="{A73A70D5-22D8-9804-FA22-256E2199CCCF}"/>
              </a:ext>
            </a:extLst>
          </p:cNvPr>
          <p:cNvSpPr txBox="1">
            <a:spLocks/>
          </p:cNvSpPr>
          <p:nvPr/>
        </p:nvSpPr>
        <p:spPr>
          <a:xfrm>
            <a:off x="457200" y="1815814"/>
            <a:ext cx="4843708" cy="225126"/>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lang="en-US" sz="1400" dirty="0">
                <a:solidFill>
                  <a:srgbClr val="000000"/>
                </a:solidFill>
                <a:latin typeface="Calibri"/>
              </a:rPr>
              <a:t>Deployment with more information about the project </a:t>
            </a:r>
            <a:endPar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endParaRPr>
          </a:p>
        </p:txBody>
      </p:sp>
      <p:sp>
        <p:nvSpPr>
          <p:cNvPr id="7" name="Text Placeholder 12">
            <a:extLst>
              <a:ext uri="{FF2B5EF4-FFF2-40B4-BE49-F238E27FC236}">
                <a16:creationId xmlns:a16="http://schemas.microsoft.com/office/drawing/2014/main" id="{84CB01E3-CD04-FB6E-4208-CFD334D35C34}"/>
              </a:ext>
            </a:extLst>
          </p:cNvPr>
          <p:cNvSpPr txBox="1">
            <a:spLocks/>
          </p:cNvSpPr>
          <p:nvPr/>
        </p:nvSpPr>
        <p:spPr>
          <a:xfrm>
            <a:off x="757388" y="1296847"/>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lang="en-US" sz="1800" b="1" dirty="0">
                <a:solidFill>
                  <a:srgbClr val="107E8D"/>
                </a:solidFill>
                <a:latin typeface="Calibri"/>
              </a:rPr>
              <a:t>Interactive Portfolio (Hover)</a:t>
            </a:r>
            <a:endPar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endParaRPr>
          </a:p>
        </p:txBody>
      </p:sp>
      <p:sp>
        <p:nvSpPr>
          <p:cNvPr id="12" name="Text Placeholder 11">
            <a:extLst>
              <a:ext uri="{FF2B5EF4-FFF2-40B4-BE49-F238E27FC236}">
                <a16:creationId xmlns:a16="http://schemas.microsoft.com/office/drawing/2014/main" id="{4E4BBBA4-DE78-1F54-6480-B31EA6978D3A}"/>
              </a:ext>
            </a:extLst>
          </p:cNvPr>
          <p:cNvSpPr txBox="1">
            <a:spLocks/>
          </p:cNvSpPr>
          <p:nvPr/>
        </p:nvSpPr>
        <p:spPr>
          <a:xfrm>
            <a:off x="6423082" y="1815814"/>
            <a:ext cx="4843708" cy="462114"/>
          </a:xfrm>
          <a:prstGeom prst="rect">
            <a:avLst/>
          </a:prstGeom>
        </p:spPr>
        <p:txBody>
          <a:bodyPr wrap="square" lIns="0" tIns="0" rIns="0" bIns="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Calibri"/>
                <a:cs typeface="Calibri" panose="020F0502020204030204" pitchFamily="34" charset="0"/>
              </a:rPr>
              <a:t>Featured with filter and sorting the content with its respective category </a:t>
            </a:r>
          </a:p>
        </p:txBody>
      </p:sp>
      <p:sp>
        <p:nvSpPr>
          <p:cNvPr id="14" name="Text Placeholder 12">
            <a:extLst>
              <a:ext uri="{FF2B5EF4-FFF2-40B4-BE49-F238E27FC236}">
                <a16:creationId xmlns:a16="http://schemas.microsoft.com/office/drawing/2014/main" id="{239E7458-CA2E-6E89-3283-E1958A2EA957}"/>
              </a:ext>
            </a:extLst>
          </p:cNvPr>
          <p:cNvSpPr txBox="1">
            <a:spLocks/>
          </p:cNvSpPr>
          <p:nvPr/>
        </p:nvSpPr>
        <p:spPr>
          <a:xfrm>
            <a:off x="6741589" y="1328070"/>
            <a:ext cx="3346076" cy="553998"/>
          </a:xfrm>
          <a:prstGeom prst="rect">
            <a:avLst/>
          </a:prstGeom>
        </p:spPr>
        <p:txBody>
          <a:bodyPr lIns="0" tIns="0" rIns="0" bIns="0"/>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Clr>
                <a:schemeClr val="tx1"/>
              </a:buClr>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107E8D"/>
                </a:solidFill>
                <a:effectLst/>
                <a:uLnTx/>
                <a:uFillTx/>
                <a:latin typeface="Calibri"/>
                <a:cs typeface="Calibri" panose="020F0502020204030204" pitchFamily="34" charset="0"/>
              </a:rPr>
              <a:t>Filter by categories</a:t>
            </a:r>
          </a:p>
        </p:txBody>
      </p:sp>
      <p:pic>
        <p:nvPicPr>
          <p:cNvPr id="8" name="Picture 7" descr="A screenshot of a website&#10;&#10;Description automatically generated">
            <a:extLst>
              <a:ext uri="{FF2B5EF4-FFF2-40B4-BE49-F238E27FC236}">
                <a16:creationId xmlns:a16="http://schemas.microsoft.com/office/drawing/2014/main" id="{7828F859-DB1F-44AF-1533-063764838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88" y="2671649"/>
            <a:ext cx="4373622" cy="3462451"/>
          </a:xfrm>
          <a:prstGeom prst="rect">
            <a:avLst/>
          </a:prstGeom>
          <a:ln>
            <a:noFill/>
          </a:ln>
          <a:effectLst>
            <a:outerShdw blurRad="190500" algn="tl" rotWithShape="0">
              <a:srgbClr val="000000">
                <a:alpha val="70000"/>
              </a:srgbClr>
            </a:outerShdw>
          </a:effectLst>
        </p:spPr>
      </p:pic>
      <p:pic>
        <p:nvPicPr>
          <p:cNvPr id="11" name="Picture 10" descr="A screenshot of a website&#10;&#10;Description automatically generated">
            <a:extLst>
              <a:ext uri="{FF2B5EF4-FFF2-40B4-BE49-F238E27FC236}">
                <a16:creationId xmlns:a16="http://schemas.microsoft.com/office/drawing/2014/main" id="{2AB0BCCB-654A-8762-5E65-EC6C199DD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589" y="2671649"/>
            <a:ext cx="4373622" cy="34624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5532544"/>
      </p:ext>
    </p:extLst>
  </p:cSld>
  <p:clrMapOvr>
    <a:masterClrMapping/>
  </p:clrMapOvr>
</p:sld>
</file>

<file path=ppt/theme/theme1.xml><?xml version="1.0" encoding="utf-8"?>
<a:theme xmlns:a="http://schemas.openxmlformats.org/drawingml/2006/main" name="1_EPAM Master 2023.5">
  <a:themeElements>
    <a:clrScheme name="EPAM 2023">
      <a:dk1>
        <a:srgbClr val="000000"/>
      </a:dk1>
      <a:lt1>
        <a:srgbClr val="FFFFFF"/>
      </a:lt1>
      <a:dk2>
        <a:srgbClr val="A0A0A0"/>
      </a:dk2>
      <a:lt2>
        <a:srgbClr val="FBFAFA"/>
      </a:lt2>
      <a:accent1>
        <a:srgbClr val="060606"/>
      </a:accent1>
      <a:accent2>
        <a:srgbClr val="418DFF"/>
      </a:accent2>
      <a:accent3>
        <a:srgbClr val="107E8D"/>
      </a:accent3>
      <a:accent4>
        <a:srgbClr val="8353D2"/>
      </a:accent4>
      <a:accent5>
        <a:srgbClr val="3055DA"/>
      </a:accent5>
      <a:accent6>
        <a:srgbClr val="009CBE"/>
      </a:accent6>
      <a:hlink>
        <a:srgbClr val="61E2BB"/>
      </a:hlink>
      <a:folHlink>
        <a:srgbClr val="03815B"/>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ALINA BLUE">
      <a:srgbClr val="A9C9D7"/>
    </a:custClr>
    <a:custClr name="DARK PURPLE ">
      <a:srgbClr val="8A7CBB"/>
    </a:custClr>
    <a:custClr name="LIGHT PURPLE">
      <a:srgbClr val="AE9BD8"/>
    </a:custClr>
    <a:custClr name="BRIGHT CORAL">
      <a:srgbClr val="FF4E33"/>
    </a:custClr>
    <a:custClr name="EPAM CORAL">
      <a:srgbClr val="FF8468"/>
    </a:custClr>
    <a:custClr name="BRIGHT ORANGE">
      <a:srgbClr val="FF8500"/>
    </a:custClr>
    <a:custClr name="ORANGE ">
      <a:srgbClr val="FFA436"/>
    </a:custClr>
    <a:custClr name="DARK GREEN">
      <a:srgbClr val="62A230"/>
    </a:custClr>
    <a:custClr name="BRIGHT GREEN">
      <a:srgbClr val="9BC838"/>
    </a:custClr>
    <a:custClr name="LIME GREEN">
      <a:srgbClr val="C8DE49"/>
    </a:custClr>
    <a:custClr name="Coral Orange">
      <a:srgbClr val="F57F41"/>
    </a:custClr>
    <a:custClr name="Tangerine">
      <a:srgbClr val="F15C44"/>
    </a:custClr>
    <a:custClr name="Gold">
      <a:srgbClr val="DBB661"/>
    </a:custClr>
    <a:custClr name="Turqoise">
      <a:srgbClr val="2A9D8E"/>
    </a:custClr>
    <a:custClr name="Ocean">
      <a:srgbClr val="209EBD"/>
    </a:custClr>
    <a:custClr name="Charcoal">
      <a:srgbClr val="264553"/>
    </a:custClr>
    <a:custClr name="Eggplant">
      <a:srgbClr val="58335E"/>
    </a:custClr>
    <a:custClr name="Grape Soda">
      <a:srgbClr val="745C97"/>
    </a:custClr>
    <a:custClr name="Wild Berry">
      <a:srgbClr val="89608E"/>
    </a:custClr>
    <a:custClr name="Taffy">
      <a:srgbClr val="8ACDEA"/>
    </a:custClr>
    <a:custClr name="Honey">
      <a:srgbClr val="EFEA5A"/>
    </a:custClr>
    <a:custClr name="Mint">
      <a:srgbClr val="2CD094"/>
    </a:custClr>
    <a:custClr name="Malibu">
      <a:srgbClr val="BAD49C"/>
    </a:custClr>
    <a:custClr name="Cotton Candy">
      <a:srgbClr val="EEB4B3"/>
    </a:custClr>
    <a:custClr name="Guava">
      <a:srgbClr val="E26D5C"/>
    </a:custClr>
  </a:custClr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28ab41e0f56443ab3d1be2fc81d4ec6 xmlns="f45da436-b9c0-45a6-9ecc-c0655a249673">
      <Terms xmlns="http://schemas.microsoft.com/office/infopath/2007/PartnerControls">
        <TermInfo xmlns="http://schemas.microsoft.com/office/infopath/2007/PartnerControls">
          <TermName xmlns="http://schemas.microsoft.com/office/infopath/2007/PartnerControls">EPAM Brand</TermName>
          <TermId xmlns="http://schemas.microsoft.com/office/infopath/2007/PartnerControls">81ad3fcf-2293-4dc7-95f5-41149de64056</TermId>
        </TermInfo>
      </Terms>
    </o28ab41e0f56443ab3d1be2fc81d4ec6>
    <IconOverlay xmlns="http://schemas.microsoft.com/sharepoint/v4" xsi:nil="true"/>
    <TaxCatchAll xmlns="f45da436-b9c0-45a6-9ecc-c0655a249673">
      <Value>1695</Value>
    </TaxCatchAll>
    <Documentation xmlns="f45da436-b9c0-45a6-9ecc-c0655a249673">
      <Url xsi:nil="true"/>
      <Description xsi:nil="true"/>
    </Documentation>
    <_ExtendedDescription xmlns="http://schemas.microsoft.com/sharepoint/v3">Visual ideas for your content, designed by Presales Design Team</_ExtendedDescription>
    <StoryOwner xmlns="f45da436-b9c0-45a6-9ecc-c0655a249673">
      <UserInfo>
        <DisplayName>i:0#.f|membership|palina_vilava@epam.com</DisplayName>
        <AccountId>17</AccountId>
        <AccountType/>
      </UserInfo>
    </StoryOwner>
    <StoryVideoLink xmlns="f45da436-b9c0-45a6-9ecc-c0655a249673">
      <Url xsi:nil="true"/>
      <Description xsi:nil="true"/>
    </StoryVideoLink>
    <_dlc_DocId xmlns="f45da436-b9c0-45a6-9ecc-c0655a249673">EPAMSTORY-190753167-33</_dlc_DocId>
    <_dlc_DocIdUrl xmlns="f45da436-b9c0-45a6-9ecc-c0655a249673">
      <Url>https://epam.sharepoint.com/sites/EPAMPresalesStories/_layouts/15/DocIdRedir.aspx?ID=EPAMSTORY-190753167-33</Url>
      <Description>EPAMSTORY-190753167-33</Description>
    </_dlc_DocIdUrl>
    <Thumbnail1 xmlns="f45da436-b9c0-45a6-9ecc-c0655a249673" xsi:nil="true"/>
    <LikesCount xmlns="http://schemas.microsoft.com/sharepoint/v3">10</LikesCount>
    <Ratings xmlns="http://schemas.microsoft.com/sharepoint/v3" xsi:nil="true"/>
    <LikedBy xmlns="http://schemas.microsoft.com/sharepoint/v3">
      <UserInfo>
        <DisplayName>Dzmitry Trubchyk</DisplayName>
        <AccountId>678</AccountId>
        <AccountType/>
      </UserInfo>
      <UserInfo>
        <DisplayName>Sergei Tikhonov</DisplayName>
        <AccountId>9207</AccountId>
        <AccountType/>
      </UserInfo>
      <UserInfo>
        <DisplayName>Anait Avetisyan</DisplayName>
        <AccountId>54</AccountId>
        <AccountType/>
      </UserInfo>
      <UserInfo>
        <DisplayName>Michael Nelhams</DisplayName>
        <AccountId>787</AccountId>
        <AccountType/>
      </UserInfo>
      <UserInfo>
        <DisplayName>Svetlana Ogorodnikova</DisplayName>
        <AccountId>21040</AccountId>
        <AccountType/>
      </UserInfo>
      <UserInfo>
        <DisplayName>Barry Cranston</DisplayName>
        <AccountId>16743</AccountId>
        <AccountType/>
      </UserInfo>
      <UserInfo>
        <DisplayName>Katie Barista</DisplayName>
        <AccountId>19083</AccountId>
        <AccountType/>
      </UserInfo>
      <UserInfo>
        <DisplayName>Tatsiana Shur</DisplayName>
        <AccountId>728</AccountId>
        <AccountType/>
      </UserInfo>
      <UserInfo>
        <DisplayName>Kiryl Domnitch</DisplayName>
        <AccountId>35911</AccountId>
        <AccountType/>
      </UserInfo>
      <UserInfo>
        <DisplayName>i:0#.f|membership|rakesh_naini@epam.com</DisplayName>
        <AccountId>17243</AccountId>
        <AccountType/>
      </UserInfo>
    </LikedBy>
    <RatedBy xmlns="http://schemas.microsoft.com/sharepoint/v3">
      <UserInfo>
        <DisplayName/>
        <AccountId xsi:nil="true"/>
        <AccountType/>
      </UserInfo>
    </RatedBy>
    <SharedWithUsers xmlns="f45da436-b9c0-45a6-9ecc-c0655a249673">
      <UserInfo>
        <DisplayName>Aliaksandra Kruk</DisplayName>
        <AccountId>359</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WinBoxItem" ma:contentTypeID="0x010100693DD8B02AC4AD4DA56349C1A6B54A52009EAC7011780D804FBA5D0BA9BB157293" ma:contentTypeVersion="17" ma:contentTypeDescription="" ma:contentTypeScope="" ma:versionID="59904c983a81fabdbefe82a6a62757df">
  <xsd:schema xmlns:xsd="http://www.w3.org/2001/XMLSchema" xmlns:xs="http://www.w3.org/2001/XMLSchema" xmlns:p="http://schemas.microsoft.com/office/2006/metadata/properties" xmlns:ns1="http://schemas.microsoft.com/sharepoint/v3" xmlns:ns2="f45da436-b9c0-45a6-9ecc-c0655a249673" xmlns:ns3="http://schemas.microsoft.com/sharepoint/v4" xmlns:ns4="8dfdac7e-d372-4243-8c75-083cf2059fa2" targetNamespace="http://schemas.microsoft.com/office/2006/metadata/properties" ma:root="true" ma:fieldsID="174c9c5b6f628f8742184623fd8864bc" ns1:_="" ns2:_="" ns3:_="" ns4:_="">
    <xsd:import namespace="http://schemas.microsoft.com/sharepoint/v3"/>
    <xsd:import namespace="f45da436-b9c0-45a6-9ecc-c0655a249673"/>
    <xsd:import namespace="http://schemas.microsoft.com/sharepoint/v4"/>
    <xsd:import namespace="8dfdac7e-d372-4243-8c75-083cf2059fa2"/>
    <xsd:element name="properties">
      <xsd:complexType>
        <xsd:sequence>
          <xsd:element name="documentManagement">
            <xsd:complexType>
              <xsd:all>
                <xsd:element ref="ns1:_ExtendedDescription" minOccurs="0"/>
                <xsd:element ref="ns2:StoryOwner"/>
                <xsd:element ref="ns2:StoryVideoLink" minOccurs="0"/>
                <xsd:element ref="ns2:Documentation" minOccurs="0"/>
                <xsd:element ref="ns2:_dlc_DocId" minOccurs="0"/>
                <xsd:element ref="ns2:_dlc_DocIdUrl" minOccurs="0"/>
                <xsd:element ref="ns2:_dlc_DocIdPersistId" minOccurs="0"/>
                <xsd:element ref="ns2:o28ab41e0f56443ab3d1be2fc81d4ec6" minOccurs="0"/>
                <xsd:element ref="ns2:TaxCatchAll" minOccurs="0"/>
                <xsd:element ref="ns2:TaxCatchAllLabel" minOccurs="0"/>
                <xsd:element ref="ns3:IconOverlay" minOccurs="0"/>
                <xsd:element ref="ns2:Thumbnail1" minOccurs="0"/>
                <xsd:element ref="ns1:AverageRating" minOccurs="0"/>
                <xsd:element ref="ns1:RatingCount" minOccurs="0"/>
                <xsd:element ref="ns1:RatedBy" minOccurs="0"/>
                <xsd:element ref="ns1:Ratings" minOccurs="0"/>
                <xsd:element ref="ns1:LikesCount" minOccurs="0"/>
                <xsd:element ref="ns1:LikedBy" minOccurs="0"/>
                <xsd:element ref="ns2:SharedWithUsers" minOccurs="0"/>
                <xsd:element ref="ns2:SharedWithDetail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ExtendedDescription" ma:index="2" nillable="true" ma:displayName="Description" ma:format="Dropdown" ma:internalName="_ExtendedDescription">
      <xsd:simpleType>
        <xsd:restriction base="dms:Note"/>
      </xsd:simpleType>
    </xsd:element>
    <xsd:element name="AverageRating" ma:index="21" nillable="true" ma:displayName="Rating (0-5)" ma:decimals="2" ma:description="Average value of all the ratings that have been submitted" ma:internalName="AverageRating" ma:readOnly="true">
      <xsd:simpleType>
        <xsd:restriction base="dms:Number"/>
      </xsd:simpleType>
    </xsd:element>
    <xsd:element name="RatingCount" ma:index="22" nillable="true" ma:displayName="Number of Ratings" ma:decimals="0" ma:description="Number of ratings submitted" ma:internalName="RatingCount" ma:readOnly="true">
      <xsd:simpleType>
        <xsd:restriction base="dms:Number"/>
      </xsd:simpleType>
    </xsd:element>
    <xsd:element name="RatedBy" ma:index="2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4" nillable="true" ma:displayName="User ratings" ma:description="User ratings for the item" ma:hidden="true" ma:internalName="Ratings">
      <xsd:simpleType>
        <xsd:restriction base="dms:Note"/>
      </xsd:simpleType>
    </xsd:element>
    <xsd:element name="LikesCount" ma:index="25" nillable="true" ma:displayName="Number of Likes" ma:internalName="LikesCount">
      <xsd:simpleType>
        <xsd:restriction base="dms:Unknown"/>
      </xsd:simpleType>
    </xsd:element>
    <xsd:element name="LikedBy" ma:index="26"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45da436-b9c0-45a6-9ecc-c0655a249673" elementFormDefault="qualified">
    <xsd:import namespace="http://schemas.microsoft.com/office/2006/documentManagement/types"/>
    <xsd:import namespace="http://schemas.microsoft.com/office/infopath/2007/PartnerControls"/>
    <xsd:element name="StoryOwner" ma:index="4" ma:displayName="StoryOwner" ma:list="UserInfo" ma:SearchPeopleOnly="false" ma:SharePointGroup="0" ma:internalName="StoryOwn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toryVideoLink" ma:index="5" nillable="true" ma:displayName="StoryVideoLink" ma:description="Link to video on EPAM VideoPortal about this story" ma:format="Hyperlink" ma:internalName="StoryVideoLink">
      <xsd:complexType>
        <xsd:complexContent>
          <xsd:extension base="dms:URL">
            <xsd:sequence>
              <xsd:element name="Url" type="dms:ValidUrl" minOccurs="0" nillable="true"/>
              <xsd:element name="Description" type="xsd:string" nillable="true"/>
            </xsd:sequence>
          </xsd:extension>
        </xsd:complexContent>
      </xsd:complexType>
    </xsd:element>
    <xsd:element name="Documentation" ma:index="6" nillable="true" ma:displayName="Documentation" ma:format="Hyperlink" ma:internalName="Documentation">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o28ab41e0f56443ab3d1be2fc81d4ec6" ma:index="13" ma:taxonomy="true" ma:internalName="o28ab41e0f56443ab3d1be2fc81d4ec6" ma:taxonomyFieldName="WinBoxCategory" ma:displayName="ToolBoxCategory" ma:default="" ma:fieldId="{828ab41e-0f56-443a-b3d1-be2fc81d4ec6}" ma:taxonomyMulti="true" ma:sspId="debda6a7-6b37-4000-ac6c-4fd0a963898e" ma:termSetId="e89ccd21-0176-4b00-a43b-650dde543267" ma:anchorId="00000000-0000-0000-0000-000000000000" ma:open="false" ma:isKeyword="false">
      <xsd:complexType>
        <xsd:sequence>
          <xsd:element ref="pc:Terms" minOccurs="0" maxOccurs="1"/>
        </xsd:sequence>
      </xsd:complexType>
    </xsd:element>
    <xsd:element name="TaxCatchAll" ma:index="14" nillable="true" ma:displayName="Taxonomy Catch All Column" ma:hidden="true" ma:list="{f4ef9fac-c5ce-424a-9df9-4a92c932d921}" ma:internalName="TaxCatchAll" ma:showField="CatchAllData" ma:web="f45da436-b9c0-45a6-9ecc-c0655a249673">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f4ef9fac-c5ce-424a-9df9-4a92c932d921}" ma:internalName="TaxCatchAllLabel" ma:readOnly="true" ma:showField="CatchAllDataLabel" ma:web="f45da436-b9c0-45a6-9ecc-c0655a249673">
      <xsd:complexType>
        <xsd:complexContent>
          <xsd:extension base="dms:MultiChoiceLookup">
            <xsd:sequence>
              <xsd:element name="Value" type="dms:Lookup" maxOccurs="unbounded" minOccurs="0" nillable="true"/>
            </xsd:sequence>
          </xsd:extension>
        </xsd:complexContent>
      </xsd:complexType>
    </xsd:element>
    <xsd:element name="Thumbnail1" ma:index="20" nillable="true" ma:displayName="Thumbnail" ma:description="270x152" ma:internalName="Thumbnail10">
      <xsd:simpleType>
        <xsd:restriction base="dms:Unknown"/>
      </xsd:simpleType>
    </xsd:element>
    <xsd:element name="SharedWithUsers" ma:index="2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fdac7e-d372-4243-8c75-083cf2059fa2" elementFormDefault="qualified">
    <xsd:import namespace="http://schemas.microsoft.com/office/2006/documentManagement/types"/>
    <xsd:import namespace="http://schemas.microsoft.com/office/infopath/2007/PartnerControls"/>
    <xsd:element name="MediaServiceAutoKeyPoints" ma:index="29" nillable="true" ma:displayName="MediaServiceAutoKeyPoints" ma:hidden="true" ma:internalName="MediaServiceAutoKeyPoints" ma:readOnly="true">
      <xsd:simpleType>
        <xsd:restriction base="dms:Note"/>
      </xsd:simpleType>
    </xsd:element>
    <xsd:element name="MediaServiceKeyPoints" ma:index="3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01EE81-C042-424B-8F27-8F1F3A461A48}">
  <ds:schemaRefs>
    <ds:schemaRef ds:uri="http://schemas.microsoft.com/sharepoint/events"/>
  </ds:schemaRefs>
</ds:datastoreItem>
</file>

<file path=customXml/itemProps2.xml><?xml version="1.0" encoding="utf-8"?>
<ds:datastoreItem xmlns:ds="http://schemas.openxmlformats.org/officeDocument/2006/customXml" ds:itemID="{F768EE6C-7B6B-400E-8310-1EF6AC8A4823}">
  <ds:schemaRefs>
    <ds:schemaRef ds:uri="http://schemas.microsoft.com/sharepoint/v3/contenttype/forms"/>
  </ds:schemaRefs>
</ds:datastoreItem>
</file>

<file path=customXml/itemProps3.xml><?xml version="1.0" encoding="utf-8"?>
<ds:datastoreItem xmlns:ds="http://schemas.openxmlformats.org/officeDocument/2006/customXml" ds:itemID="{0730E93E-AE61-4863-8E7A-8BE86723CED8}">
  <ds:schemaRefs>
    <ds:schemaRef ds:uri="http://purl.org/dc/elements/1.1/"/>
    <ds:schemaRef ds:uri="http://purl.org/dc/dcmitype/"/>
    <ds:schemaRef ds:uri="http://www.w3.org/XML/1998/namespace"/>
    <ds:schemaRef ds:uri="f45da436-b9c0-45a6-9ecc-c0655a249673"/>
    <ds:schemaRef ds:uri="http://schemas.microsoft.com/office/2006/documentManagement/types"/>
    <ds:schemaRef ds:uri="http://schemas.microsoft.com/office/infopath/2007/PartnerControls"/>
    <ds:schemaRef ds:uri="http://schemas.openxmlformats.org/package/2006/metadata/core-properties"/>
    <ds:schemaRef ds:uri="http://schemas.microsoft.com/sharepoint/v4"/>
    <ds:schemaRef ds:uri="8dfdac7e-d372-4243-8c75-083cf2059fa2"/>
    <ds:schemaRef ds:uri="http://schemas.microsoft.com/sharepoint/v3"/>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0AB277CC-22A7-4936-81B9-FFBAFCDCB3FE}">
  <ds:schemaRefs>
    <ds:schemaRef ds:uri="8dfdac7e-d372-4243-8c75-083cf2059fa2"/>
    <ds:schemaRef ds:uri="f45da436-b9c0-45a6-9ecc-c0655a24967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349</TotalTime>
  <Words>906</Words>
  <Application>Microsoft Office PowerPoint</Application>
  <PresentationFormat>Widescreen</PresentationFormat>
  <Paragraphs>86</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Bold</vt:lpstr>
      <vt:lpstr>Calibri Light</vt:lpstr>
      <vt:lpstr>1_EPAM Master 2023.5</vt:lpstr>
      <vt:lpstr>Presentation Curriculum Vitae Capstone</vt:lpstr>
      <vt:lpstr>User Interactions</vt:lpstr>
      <vt:lpstr>Static Components</vt:lpstr>
      <vt:lpstr>Static Components</vt:lpstr>
      <vt:lpstr>User Interactions</vt:lpstr>
      <vt:lpstr>User Interactions</vt:lpstr>
      <vt:lpstr>User Interactions</vt:lpstr>
      <vt:lpstr>User Interactions</vt:lpstr>
      <vt:lpstr>User Interactions</vt:lpstr>
      <vt:lpstr>User Interactions</vt:lpstr>
      <vt:lpstr>Let me show you some CODE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Presale Slide Bank</dc:title>
  <dc:creator>Palina Vilava</dc:creator>
  <cp:lastModifiedBy>David Rodriguez</cp:lastModifiedBy>
  <cp:revision>3</cp:revision>
  <dcterms:created xsi:type="dcterms:W3CDTF">2020-10-27T12:12:11Z</dcterms:created>
  <dcterms:modified xsi:type="dcterms:W3CDTF">2023-09-01T19:47:13Z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0x010100693DD8B02AC4AD4DA56349C1A6B54A52009EAC7011780D804FBA5D0BA9BB157293</vt:lpwstr>
  </property>
  <property fmtid="{D5CDD505-2E9C-101B-9397-08002B2CF9AE}" pid="3" name="_dlc_DocIdItemGuid">
    <vt:lpwstr>5ae007c6-bf8d-42e5-9752-f1e83f6317e8</vt:lpwstr>
  </property>
  <property fmtid="{D5CDD505-2E9C-101B-9397-08002B2CF9AE}" pid="4" name="WinBoxCategory">
    <vt:lpwstr>1695;#EPAM Brand|81ad3fcf-2293-4dc7-95f5-41149de64056</vt:lpwstr>
  </property>
</Properties>
</file>